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7" r:id="rId2"/>
    <p:sldId id="275" r:id="rId3"/>
    <p:sldId id="294" r:id="rId4"/>
    <p:sldId id="277" r:id="rId5"/>
    <p:sldId id="286" r:id="rId6"/>
    <p:sldId id="285" r:id="rId7"/>
    <p:sldId id="284" r:id="rId8"/>
    <p:sldId id="295" r:id="rId9"/>
    <p:sldId id="283" r:id="rId10"/>
    <p:sldId id="282" r:id="rId11"/>
    <p:sldId id="281" r:id="rId12"/>
    <p:sldId id="280" r:id="rId13"/>
    <p:sldId id="279" r:id="rId14"/>
    <p:sldId id="278" r:id="rId15"/>
    <p:sldId id="288" r:id="rId16"/>
    <p:sldId id="289" r:id="rId17"/>
    <p:sldId id="290" r:id="rId18"/>
    <p:sldId id="272" r:id="rId19"/>
    <p:sldId id="271" r:id="rId20"/>
    <p:sldId id="270" r:id="rId21"/>
    <p:sldId id="268" r:id="rId22"/>
    <p:sldId id="267" r:id="rId23"/>
    <p:sldId id="266" r:id="rId24"/>
    <p:sldId id="265" r:id="rId25"/>
    <p:sldId id="263" r:id="rId26"/>
    <p:sldId id="262" r:id="rId27"/>
    <p:sldId id="258" r:id="rId28"/>
    <p:sldId id="291" r:id="rId29"/>
    <p:sldId id="292" r:id="rId30"/>
    <p:sldId id="293" r:id="rId31"/>
  </p:sldIdLst>
  <p:sldSz cx="9144000" cy="6858000" type="letter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418FFF-B0A3-4184-B005-9DC8E33F17EB}">
          <p14:sldIdLst>
            <p14:sldId id="287"/>
            <p14:sldId id="275"/>
            <p14:sldId id="294"/>
            <p14:sldId id="277"/>
            <p14:sldId id="286"/>
            <p14:sldId id="285"/>
            <p14:sldId id="284"/>
            <p14:sldId id="295"/>
            <p14:sldId id="283"/>
            <p14:sldId id="282"/>
            <p14:sldId id="281"/>
            <p14:sldId id="280"/>
            <p14:sldId id="279"/>
            <p14:sldId id="278"/>
            <p14:sldId id="288"/>
            <p14:sldId id="289"/>
            <p14:sldId id="290"/>
          </p14:sldIdLst>
        </p14:section>
        <p14:section name="Untitled Section" id="{39A68750-1D79-4912-BB66-6B688885C747}">
          <p14:sldIdLst>
            <p14:sldId id="272"/>
            <p14:sldId id="271"/>
            <p14:sldId id="270"/>
            <p14:sldId id="268"/>
            <p14:sldId id="267"/>
            <p14:sldId id="266"/>
            <p14:sldId id="265"/>
            <p14:sldId id="263"/>
            <p14:sldId id="262"/>
            <p14:sldId id="258"/>
            <p14:sldId id="291"/>
            <p14:sldId id="292"/>
          </p14:sldIdLst>
        </p14:section>
        <p14:section name="Untitled Section" id="{4804E2E0-48CD-479A-9017-8A90698F942A}">
          <p14:sldIdLst>
            <p14:sldId id="29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iy V Koval" initials="K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B2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514" autoAdjust="0"/>
  </p:normalViewPr>
  <p:slideViewPr>
    <p:cSldViewPr>
      <p:cViewPr varScale="1">
        <p:scale>
          <a:sx n="91" d="100"/>
          <a:sy n="91" d="100"/>
        </p:scale>
        <p:origin x="-12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rious\Documents\GitHub\NLSY-97_Religiosity\models%20@%20NLSY97%20Religiosity\Fit%20indi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8087325948663268E-2"/>
          <c:y val="3.835067248718263E-2"/>
          <c:w val="0.8487417144890802"/>
          <c:h val="0.87511511838222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-2LL</c:v>
                </c:pt>
              </c:strCache>
            </c:strRef>
          </c:tx>
          <c:spPr>
            <a:ln w="19050">
              <a:solidFill>
                <a:schemeClr val="accent2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19370.901717989444</c:v>
                </c:pt>
                <c:pt idx="1">
                  <c:v>19466.520613797318</c:v>
                </c:pt>
                <c:pt idx="2">
                  <c:v>19807.477219411914</c:v>
                </c:pt>
                <c:pt idx="3">
                  <c:v>21106.043154545427</c:v>
                </c:pt>
                <c:pt idx="4">
                  <c:v>21213.63651623208</c:v>
                </c:pt>
                <c:pt idx="5">
                  <c:v>22983.735123066344</c:v>
                </c:pt>
                <c:pt idx="6" formatCode="#,##0">
                  <c:v>19951.187000000005</c:v>
                </c:pt>
                <c:pt idx="7" formatCode="#,##0">
                  <c:v>21864.238000000001</c:v>
                </c:pt>
                <c:pt idx="8" formatCode="#,##0">
                  <c:v>21867.524000000001</c:v>
                </c:pt>
                <c:pt idx="9" formatCode="#,##0">
                  <c:v>21887.194</c:v>
                </c:pt>
                <c:pt idx="10" formatCode="#,##0">
                  <c:v>21934.493999999999</c:v>
                </c:pt>
                <c:pt idx="11" formatCode="#,##0.00">
                  <c:v>23560.785000000022</c:v>
                </c:pt>
                <c:pt idx="12" formatCode="#,##0">
                  <c:v>45277.898000000001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AIC</c:v>
                </c:pt>
              </c:strCache>
            </c:strRef>
          </c:tx>
          <c:spPr>
            <a:ln w="19050">
              <a:solidFill>
                <a:schemeClr val="accent3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19378.901717989444</c:v>
                </c:pt>
                <c:pt idx="1">
                  <c:v>19470.520613797318</c:v>
                </c:pt>
                <c:pt idx="2">
                  <c:v>19813.477219411914</c:v>
                </c:pt>
                <c:pt idx="3">
                  <c:v>21110.043154545427</c:v>
                </c:pt>
                <c:pt idx="4">
                  <c:v>21217.63651623208</c:v>
                </c:pt>
                <c:pt idx="5">
                  <c:v>22985.735123066344</c:v>
                </c:pt>
                <c:pt idx="6" formatCode="#,##0">
                  <c:v>19959.187000000005</c:v>
                </c:pt>
                <c:pt idx="7" formatCode="#,##0">
                  <c:v>21884.238000000001</c:v>
                </c:pt>
                <c:pt idx="8" formatCode="#,##0">
                  <c:v>21889.524000000001</c:v>
                </c:pt>
                <c:pt idx="9" formatCode="#,##0">
                  <c:v>21903.194</c:v>
                </c:pt>
                <c:pt idx="10" formatCode="#,##0">
                  <c:v>21946.493999999999</c:v>
                </c:pt>
                <c:pt idx="11" formatCode="#,##0.00">
                  <c:v>23568.785000000022</c:v>
                </c:pt>
                <c:pt idx="12" formatCode="#,##0">
                  <c:v>45287.898000000001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AICC</c:v>
                </c:pt>
              </c:strCache>
            </c:strRef>
          </c:tx>
          <c:spPr>
            <a:ln w="19050">
              <a:solidFill>
                <a:schemeClr val="accent4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19378.912543429222</c:v>
                </c:pt>
                <c:pt idx="1">
                  <c:v>19470.52385967235</c:v>
                </c:pt>
                <c:pt idx="2">
                  <c:v>19813.483709406504</c:v>
                </c:pt>
                <c:pt idx="3">
                  <c:v>21110.046398665461</c:v>
                </c:pt>
                <c:pt idx="4">
                  <c:v>21217.639762985295</c:v>
                </c:pt>
                <c:pt idx="5">
                  <c:v>22985.736204732111</c:v>
                </c:pt>
                <c:pt idx="6" formatCode="#,##0">
                  <c:v>19959.198999999997</c:v>
                </c:pt>
                <c:pt idx="7" formatCode="#,##0">
                  <c:v>21884.304</c:v>
                </c:pt>
                <c:pt idx="8" formatCode="#,##0">
                  <c:v>21889.603999999996</c:v>
                </c:pt>
                <c:pt idx="9" formatCode="#,##0">
                  <c:v>21903.238000000001</c:v>
                </c:pt>
                <c:pt idx="10" formatCode="#,##0">
                  <c:v>21946.518999999997</c:v>
                </c:pt>
                <c:pt idx="11" formatCode="#,##0.00">
                  <c:v>23568.796999999999</c:v>
                </c:pt>
                <c:pt idx="12" formatCode="#,##0">
                  <c:v>45287.907000000007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CAIC</c:v>
                </c:pt>
              </c:strCache>
            </c:strRef>
          </c:tx>
          <c:spPr>
            <a:ln w="19050">
              <a:solidFill>
                <a:schemeClr val="accent5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19407.766070383972</c:v>
                </c:pt>
                <c:pt idx="1">
                  <c:v>19484.952789994604</c:v>
                </c:pt>
                <c:pt idx="2">
                  <c:v>19835.127104891315</c:v>
                </c:pt>
                <c:pt idx="3">
                  <c:v>21124.476411531701</c:v>
                </c:pt>
                <c:pt idx="4">
                  <c:v>21232.068151815762</c:v>
                </c:pt>
                <c:pt idx="5">
                  <c:v>22992.951211164978</c:v>
                </c:pt>
                <c:pt idx="6" formatCode="#,##0">
                  <c:v>19987.616999999977</c:v>
                </c:pt>
                <c:pt idx="7" formatCode="#,##0">
                  <c:v>21955.278999999999</c:v>
                </c:pt>
                <c:pt idx="8" formatCode="#,##0">
                  <c:v>21967.669000000002</c:v>
                </c:pt>
                <c:pt idx="9" formatCode="#,##0">
                  <c:v>21960.026999999998</c:v>
                </c:pt>
                <c:pt idx="10" formatCode="#,##0">
                  <c:v>21989.117999999977</c:v>
                </c:pt>
                <c:pt idx="11" formatCode="#,##0.00">
                  <c:v>23597.234</c:v>
                </c:pt>
                <c:pt idx="12" formatCode="#,##0">
                  <c:v>45326.93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BIC</c:v>
                </c:pt>
              </c:strCache>
            </c:strRef>
          </c:tx>
          <c:spPr>
            <a:ln w="19050">
              <a:solidFill>
                <a:schemeClr val="accent6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19403.766070383972</c:v>
                </c:pt>
                <c:pt idx="1">
                  <c:v>19482.952789994604</c:v>
                </c:pt>
                <c:pt idx="2">
                  <c:v>19832.127104891315</c:v>
                </c:pt>
                <c:pt idx="3">
                  <c:v>21122.476411531701</c:v>
                </c:pt>
                <c:pt idx="4">
                  <c:v>21230.068151815762</c:v>
                </c:pt>
                <c:pt idx="5">
                  <c:v>22991.951211164978</c:v>
                </c:pt>
                <c:pt idx="6" formatCode="#,##0">
                  <c:v>19983.616999999977</c:v>
                </c:pt>
                <c:pt idx="7" formatCode="#,##0">
                  <c:v>21945.278999999999</c:v>
                </c:pt>
                <c:pt idx="8" formatCode="#,##0">
                  <c:v>21956.669000000002</c:v>
                </c:pt>
                <c:pt idx="9" formatCode="#,##0">
                  <c:v>21952.026999999998</c:v>
                </c:pt>
                <c:pt idx="10" formatCode="#,##0">
                  <c:v>21983.117999999977</c:v>
                </c:pt>
                <c:pt idx="11" formatCode="#,##0.00">
                  <c:v>23593.234</c:v>
                </c:pt>
                <c:pt idx="12" formatCode="#,##0">
                  <c:v>45321.93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094272"/>
        <c:axId val="34053440"/>
      </c:lineChart>
      <c:catAx>
        <c:axId val="71094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053440"/>
        <c:crosses val="autoZero"/>
        <c:auto val="1"/>
        <c:lblAlgn val="ctr"/>
        <c:lblOffset val="100"/>
        <c:noMultiLvlLbl val="0"/>
      </c:catAx>
      <c:valAx>
        <c:axId val="34053440"/>
        <c:scaling>
          <c:orientation val="minMax"/>
          <c:max val="25000"/>
          <c:min val="18000"/>
        </c:scaling>
        <c:delete val="0"/>
        <c:axPos val="l"/>
        <c:numFmt formatCode="General" sourceLinked="1"/>
        <c:majorTickMark val="out"/>
        <c:minorTickMark val="none"/>
        <c:tickLblPos val="nextTo"/>
        <c:crossAx val="710942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750700653943722"/>
          <c:y val="0.54073463614975659"/>
          <c:w val="6.9159660127229891E-2"/>
          <c:h val="0.3123128391334510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.wmf"/><Relationship Id="rId18" Type="http://schemas.openxmlformats.org/officeDocument/2006/relationships/image" Target="../media/image50.wmf"/><Relationship Id="rId3" Type="http://schemas.openxmlformats.org/officeDocument/2006/relationships/image" Target="../media/image10.wmf"/><Relationship Id="rId7" Type="http://schemas.openxmlformats.org/officeDocument/2006/relationships/image" Target="../media/image25.wmf"/><Relationship Id="rId12" Type="http://schemas.openxmlformats.org/officeDocument/2006/relationships/image" Target="../media/image5.wmf"/><Relationship Id="rId17" Type="http://schemas.openxmlformats.org/officeDocument/2006/relationships/image" Target="../media/image17.wmf"/><Relationship Id="rId2" Type="http://schemas.openxmlformats.org/officeDocument/2006/relationships/image" Target="../media/image9.wmf"/><Relationship Id="rId16" Type="http://schemas.openxmlformats.org/officeDocument/2006/relationships/image" Target="../media/image54.wmf"/><Relationship Id="rId20" Type="http://schemas.openxmlformats.org/officeDocument/2006/relationships/image" Target="../media/image39.wmf"/><Relationship Id="rId1" Type="http://schemas.openxmlformats.org/officeDocument/2006/relationships/image" Target="../media/image20.wmf"/><Relationship Id="rId6" Type="http://schemas.openxmlformats.org/officeDocument/2006/relationships/image" Target="../media/image49.wmf"/><Relationship Id="rId11" Type="http://schemas.openxmlformats.org/officeDocument/2006/relationships/image" Target="../media/image4.wmf"/><Relationship Id="rId5" Type="http://schemas.openxmlformats.org/officeDocument/2006/relationships/image" Target="../media/image12.wmf"/><Relationship Id="rId15" Type="http://schemas.openxmlformats.org/officeDocument/2006/relationships/image" Target="../media/image59.wmf"/><Relationship Id="rId10" Type="http://schemas.openxmlformats.org/officeDocument/2006/relationships/image" Target="../media/image58.wmf"/><Relationship Id="rId19" Type="http://schemas.openxmlformats.org/officeDocument/2006/relationships/image" Target="../media/image60.wmf"/><Relationship Id="rId4" Type="http://schemas.openxmlformats.org/officeDocument/2006/relationships/image" Target="../media/image11.wmf"/><Relationship Id="rId9" Type="http://schemas.openxmlformats.org/officeDocument/2006/relationships/image" Target="../media/image36.wmf"/><Relationship Id="rId14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.wmf"/><Relationship Id="rId18" Type="http://schemas.openxmlformats.org/officeDocument/2006/relationships/image" Target="../media/image38.wmf"/><Relationship Id="rId3" Type="http://schemas.openxmlformats.org/officeDocument/2006/relationships/image" Target="../media/image10.wmf"/><Relationship Id="rId7" Type="http://schemas.openxmlformats.org/officeDocument/2006/relationships/image" Target="../media/image25.wmf"/><Relationship Id="rId12" Type="http://schemas.openxmlformats.org/officeDocument/2006/relationships/image" Target="../media/image5.wmf"/><Relationship Id="rId17" Type="http://schemas.openxmlformats.org/officeDocument/2006/relationships/image" Target="../media/image17.wmf"/><Relationship Id="rId2" Type="http://schemas.openxmlformats.org/officeDocument/2006/relationships/image" Target="../media/image9.wmf"/><Relationship Id="rId16" Type="http://schemas.openxmlformats.org/officeDocument/2006/relationships/image" Target="../media/image42.wmf"/><Relationship Id="rId20" Type="http://schemas.openxmlformats.org/officeDocument/2006/relationships/image" Target="../media/image64.wmf"/><Relationship Id="rId1" Type="http://schemas.openxmlformats.org/officeDocument/2006/relationships/image" Target="../media/image20.wmf"/><Relationship Id="rId6" Type="http://schemas.openxmlformats.org/officeDocument/2006/relationships/image" Target="../media/image49.wmf"/><Relationship Id="rId11" Type="http://schemas.openxmlformats.org/officeDocument/2006/relationships/image" Target="../media/image4.wmf"/><Relationship Id="rId5" Type="http://schemas.openxmlformats.org/officeDocument/2006/relationships/image" Target="../media/image12.wmf"/><Relationship Id="rId15" Type="http://schemas.openxmlformats.org/officeDocument/2006/relationships/image" Target="../media/image62.wmf"/><Relationship Id="rId10" Type="http://schemas.openxmlformats.org/officeDocument/2006/relationships/image" Target="../media/image61.wmf"/><Relationship Id="rId19" Type="http://schemas.openxmlformats.org/officeDocument/2006/relationships/image" Target="../media/image63.wmf"/><Relationship Id="rId4" Type="http://schemas.openxmlformats.org/officeDocument/2006/relationships/image" Target="../media/image11.wmf"/><Relationship Id="rId9" Type="http://schemas.openxmlformats.org/officeDocument/2006/relationships/image" Target="../media/image36.wmf"/><Relationship Id="rId14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4.wmf"/><Relationship Id="rId18" Type="http://schemas.openxmlformats.org/officeDocument/2006/relationships/image" Target="../media/image44.wmf"/><Relationship Id="rId3" Type="http://schemas.openxmlformats.org/officeDocument/2006/relationships/image" Target="../media/image10.wmf"/><Relationship Id="rId21" Type="http://schemas.openxmlformats.org/officeDocument/2006/relationships/image" Target="../media/image46.wmf"/><Relationship Id="rId7" Type="http://schemas.openxmlformats.org/officeDocument/2006/relationships/image" Target="../media/image25.wmf"/><Relationship Id="rId12" Type="http://schemas.openxmlformats.org/officeDocument/2006/relationships/image" Target="../media/image48.wmf"/><Relationship Id="rId17" Type="http://schemas.openxmlformats.org/officeDocument/2006/relationships/image" Target="../media/image66.wmf"/><Relationship Id="rId2" Type="http://schemas.openxmlformats.org/officeDocument/2006/relationships/image" Target="../media/image9.wmf"/><Relationship Id="rId16" Type="http://schemas.openxmlformats.org/officeDocument/2006/relationships/image" Target="../media/image7.wmf"/><Relationship Id="rId20" Type="http://schemas.openxmlformats.org/officeDocument/2006/relationships/image" Target="../media/image45.wmf"/><Relationship Id="rId1" Type="http://schemas.openxmlformats.org/officeDocument/2006/relationships/image" Target="../media/image20.wmf"/><Relationship Id="rId6" Type="http://schemas.openxmlformats.org/officeDocument/2006/relationships/image" Target="../media/image49.wmf"/><Relationship Id="rId11" Type="http://schemas.openxmlformats.org/officeDocument/2006/relationships/image" Target="../media/image65.wmf"/><Relationship Id="rId5" Type="http://schemas.openxmlformats.org/officeDocument/2006/relationships/image" Target="../media/image12.wmf"/><Relationship Id="rId15" Type="http://schemas.openxmlformats.org/officeDocument/2006/relationships/image" Target="../media/image6.wmf"/><Relationship Id="rId10" Type="http://schemas.openxmlformats.org/officeDocument/2006/relationships/image" Target="../media/image61.wmf"/><Relationship Id="rId19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36.wmf"/><Relationship Id="rId14" Type="http://schemas.openxmlformats.org/officeDocument/2006/relationships/image" Target="../media/image5.wmf"/><Relationship Id="rId22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4.wmf"/><Relationship Id="rId18" Type="http://schemas.openxmlformats.org/officeDocument/2006/relationships/image" Target="../media/image44.wmf"/><Relationship Id="rId3" Type="http://schemas.openxmlformats.org/officeDocument/2006/relationships/image" Target="../media/image10.wmf"/><Relationship Id="rId21" Type="http://schemas.openxmlformats.org/officeDocument/2006/relationships/image" Target="../media/image45.wmf"/><Relationship Id="rId7" Type="http://schemas.openxmlformats.org/officeDocument/2006/relationships/image" Target="../media/image25.wmf"/><Relationship Id="rId12" Type="http://schemas.openxmlformats.org/officeDocument/2006/relationships/image" Target="../media/image48.wmf"/><Relationship Id="rId17" Type="http://schemas.openxmlformats.org/officeDocument/2006/relationships/image" Target="../media/image69.wmf"/><Relationship Id="rId2" Type="http://schemas.openxmlformats.org/officeDocument/2006/relationships/image" Target="../media/image9.wmf"/><Relationship Id="rId16" Type="http://schemas.openxmlformats.org/officeDocument/2006/relationships/image" Target="../media/image7.wmf"/><Relationship Id="rId20" Type="http://schemas.openxmlformats.org/officeDocument/2006/relationships/image" Target="../media/image70.wmf"/><Relationship Id="rId1" Type="http://schemas.openxmlformats.org/officeDocument/2006/relationships/image" Target="../media/image20.wmf"/><Relationship Id="rId6" Type="http://schemas.openxmlformats.org/officeDocument/2006/relationships/image" Target="../media/image49.wmf"/><Relationship Id="rId11" Type="http://schemas.openxmlformats.org/officeDocument/2006/relationships/image" Target="../media/image65.wmf"/><Relationship Id="rId5" Type="http://schemas.openxmlformats.org/officeDocument/2006/relationships/image" Target="../media/image12.wmf"/><Relationship Id="rId15" Type="http://schemas.openxmlformats.org/officeDocument/2006/relationships/image" Target="../media/image6.wmf"/><Relationship Id="rId10" Type="http://schemas.openxmlformats.org/officeDocument/2006/relationships/image" Target="../media/image68.wmf"/><Relationship Id="rId19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36.wmf"/><Relationship Id="rId14" Type="http://schemas.openxmlformats.org/officeDocument/2006/relationships/image" Target="../media/image5.wmf"/><Relationship Id="rId22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72.wmf"/><Relationship Id="rId18" Type="http://schemas.openxmlformats.org/officeDocument/2006/relationships/image" Target="../media/image4.wmf"/><Relationship Id="rId3" Type="http://schemas.openxmlformats.org/officeDocument/2006/relationships/image" Target="../media/image10.wmf"/><Relationship Id="rId21" Type="http://schemas.openxmlformats.org/officeDocument/2006/relationships/image" Target="../media/image7.wmf"/><Relationship Id="rId7" Type="http://schemas.openxmlformats.org/officeDocument/2006/relationships/image" Target="../media/image25.wmf"/><Relationship Id="rId12" Type="http://schemas.openxmlformats.org/officeDocument/2006/relationships/image" Target="../media/image48.wmf"/><Relationship Id="rId17" Type="http://schemas.openxmlformats.org/officeDocument/2006/relationships/image" Target="../media/image17.wmf"/><Relationship Id="rId2" Type="http://schemas.openxmlformats.org/officeDocument/2006/relationships/image" Target="../media/image9.wmf"/><Relationship Id="rId16" Type="http://schemas.openxmlformats.org/officeDocument/2006/relationships/image" Target="../media/image44.wmf"/><Relationship Id="rId20" Type="http://schemas.openxmlformats.org/officeDocument/2006/relationships/image" Target="../media/image6.wmf"/><Relationship Id="rId1" Type="http://schemas.openxmlformats.org/officeDocument/2006/relationships/image" Target="../media/image20.wmf"/><Relationship Id="rId6" Type="http://schemas.openxmlformats.org/officeDocument/2006/relationships/image" Target="../media/image49.wmf"/><Relationship Id="rId11" Type="http://schemas.openxmlformats.org/officeDocument/2006/relationships/image" Target="../media/image71.wmf"/><Relationship Id="rId5" Type="http://schemas.openxmlformats.org/officeDocument/2006/relationships/image" Target="../media/image12.wmf"/><Relationship Id="rId15" Type="http://schemas.openxmlformats.org/officeDocument/2006/relationships/image" Target="../media/image74.wmf"/><Relationship Id="rId10" Type="http://schemas.openxmlformats.org/officeDocument/2006/relationships/image" Target="../media/image68.wmf"/><Relationship Id="rId19" Type="http://schemas.openxmlformats.org/officeDocument/2006/relationships/image" Target="../media/image5.wmf"/><Relationship Id="rId4" Type="http://schemas.openxmlformats.org/officeDocument/2006/relationships/image" Target="../media/image11.wmf"/><Relationship Id="rId9" Type="http://schemas.openxmlformats.org/officeDocument/2006/relationships/image" Target="../media/image36.wmf"/><Relationship Id="rId14" Type="http://schemas.openxmlformats.org/officeDocument/2006/relationships/image" Target="../media/image73.wmf"/><Relationship Id="rId22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wmf"/><Relationship Id="rId18" Type="http://schemas.openxmlformats.org/officeDocument/2006/relationships/image" Target="../media/image87.wmf"/><Relationship Id="rId26" Type="http://schemas.openxmlformats.org/officeDocument/2006/relationships/image" Target="NULL"/><Relationship Id="rId3" Type="http://schemas.openxmlformats.org/officeDocument/2006/relationships/image" Target="../media/image6.wmf"/><Relationship Id="rId21" Type="http://schemas.openxmlformats.org/officeDocument/2006/relationships/image" Target="../media/image90.wmf"/><Relationship Id="rId7" Type="http://schemas.openxmlformats.org/officeDocument/2006/relationships/image" Target="../media/image9.wmf"/><Relationship Id="rId12" Type="http://schemas.openxmlformats.org/officeDocument/2006/relationships/image" Target="../media/image82.wmf"/><Relationship Id="rId17" Type="http://schemas.openxmlformats.org/officeDocument/2006/relationships/image" Target="../media/image86.wmf"/><Relationship Id="rId25" Type="http://schemas.openxmlformats.org/officeDocument/2006/relationships/image" Target="../media/image94.wmf"/><Relationship Id="rId2" Type="http://schemas.openxmlformats.org/officeDocument/2006/relationships/image" Target="../media/image5.wmf"/><Relationship Id="rId16" Type="http://schemas.openxmlformats.org/officeDocument/2006/relationships/image" Target="../media/image10.wmf"/><Relationship Id="rId20" Type="http://schemas.openxmlformats.org/officeDocument/2006/relationships/image" Target="../media/image89.wmf"/><Relationship Id="rId29" Type="http://schemas.openxmlformats.org/officeDocument/2006/relationships/image" Target="../media/image7.wmf"/><Relationship Id="rId1" Type="http://schemas.openxmlformats.org/officeDocument/2006/relationships/image" Target="../media/image4.wmf"/><Relationship Id="rId6" Type="http://schemas.openxmlformats.org/officeDocument/2006/relationships/image" Target="../media/image77.wmf"/><Relationship Id="rId11" Type="http://schemas.openxmlformats.org/officeDocument/2006/relationships/image" Target="../media/image81.wmf"/><Relationship Id="rId24" Type="http://schemas.openxmlformats.org/officeDocument/2006/relationships/image" Target="../media/image93.wmf"/><Relationship Id="rId5" Type="http://schemas.openxmlformats.org/officeDocument/2006/relationships/image" Target="../media/image1.wmf"/><Relationship Id="rId15" Type="http://schemas.openxmlformats.org/officeDocument/2006/relationships/image" Target="../media/image85.wmf"/><Relationship Id="rId23" Type="http://schemas.openxmlformats.org/officeDocument/2006/relationships/image" Target="../media/image92.wmf"/><Relationship Id="rId28" Type="http://schemas.openxmlformats.org/officeDocument/2006/relationships/image" Target="../media/image96.wmf"/><Relationship Id="rId10" Type="http://schemas.openxmlformats.org/officeDocument/2006/relationships/image" Target="../media/image80.wmf"/><Relationship Id="rId19" Type="http://schemas.openxmlformats.org/officeDocument/2006/relationships/image" Target="../media/image88.wmf"/><Relationship Id="rId4" Type="http://schemas.openxmlformats.org/officeDocument/2006/relationships/image" Target="../media/image76.wmf"/><Relationship Id="rId9" Type="http://schemas.openxmlformats.org/officeDocument/2006/relationships/image" Target="../media/image79.wmf"/><Relationship Id="rId14" Type="http://schemas.openxmlformats.org/officeDocument/2006/relationships/image" Target="../media/image84.wmf"/><Relationship Id="rId22" Type="http://schemas.openxmlformats.org/officeDocument/2006/relationships/image" Target="../media/image91.wmf"/><Relationship Id="rId27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22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4.wmf"/><Relationship Id="rId2" Type="http://schemas.openxmlformats.org/officeDocument/2006/relationships/image" Target="../media/image5.wmf"/><Relationship Id="rId16" Type="http://schemas.openxmlformats.org/officeDocument/2006/relationships/image" Target="../media/image24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3.wmf"/><Relationship Id="rId5" Type="http://schemas.openxmlformats.org/officeDocument/2006/relationships/image" Target="../media/image20.wmf"/><Relationship Id="rId15" Type="http://schemas.openxmlformats.org/officeDocument/2006/relationships/image" Target="../media/image17.wmf"/><Relationship Id="rId10" Type="http://schemas.openxmlformats.org/officeDocument/2006/relationships/image" Target="../media/image21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3.wmf"/><Relationship Id="rId18" Type="http://schemas.openxmlformats.org/officeDocument/2006/relationships/image" Target="../media/image24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26.wmf"/><Relationship Id="rId17" Type="http://schemas.openxmlformats.org/officeDocument/2006/relationships/image" Target="../media/image17.wmf"/><Relationship Id="rId2" Type="http://schemas.openxmlformats.org/officeDocument/2006/relationships/image" Target="../media/image5.wmf"/><Relationship Id="rId16" Type="http://schemas.openxmlformats.org/officeDocument/2006/relationships/image" Target="../media/image28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25.wmf"/><Relationship Id="rId5" Type="http://schemas.openxmlformats.org/officeDocument/2006/relationships/image" Target="../media/image20.wmf"/><Relationship Id="rId15" Type="http://schemas.openxmlformats.org/officeDocument/2006/relationships/image" Target="../media/image27.wmf"/><Relationship Id="rId10" Type="http://schemas.openxmlformats.org/officeDocument/2006/relationships/image" Target="../media/image21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7.wmf"/><Relationship Id="rId18" Type="http://schemas.openxmlformats.org/officeDocument/2006/relationships/image" Target="../media/image33.wmf"/><Relationship Id="rId3" Type="http://schemas.openxmlformats.org/officeDocument/2006/relationships/image" Target="../media/image10.wmf"/><Relationship Id="rId7" Type="http://schemas.openxmlformats.org/officeDocument/2006/relationships/image" Target="../media/image25.wmf"/><Relationship Id="rId12" Type="http://schemas.openxmlformats.org/officeDocument/2006/relationships/image" Target="../media/image6.wmf"/><Relationship Id="rId17" Type="http://schemas.openxmlformats.org/officeDocument/2006/relationships/image" Target="../media/image17.wmf"/><Relationship Id="rId2" Type="http://schemas.openxmlformats.org/officeDocument/2006/relationships/image" Target="../media/image9.wmf"/><Relationship Id="rId16" Type="http://schemas.openxmlformats.org/officeDocument/2006/relationships/image" Target="../media/image32.wmf"/><Relationship Id="rId1" Type="http://schemas.openxmlformats.org/officeDocument/2006/relationships/image" Target="../media/image20.wmf"/><Relationship Id="rId6" Type="http://schemas.openxmlformats.org/officeDocument/2006/relationships/image" Target="../media/image21.wmf"/><Relationship Id="rId11" Type="http://schemas.openxmlformats.org/officeDocument/2006/relationships/image" Target="../media/image5.wmf"/><Relationship Id="rId5" Type="http://schemas.openxmlformats.org/officeDocument/2006/relationships/image" Target="../media/image12.wmf"/><Relationship Id="rId15" Type="http://schemas.openxmlformats.org/officeDocument/2006/relationships/image" Target="../media/image31.wmf"/><Relationship Id="rId10" Type="http://schemas.openxmlformats.org/officeDocument/2006/relationships/image" Target="../media/image4.wmf"/><Relationship Id="rId4" Type="http://schemas.openxmlformats.org/officeDocument/2006/relationships/image" Target="../media/image11.wmf"/><Relationship Id="rId9" Type="http://schemas.openxmlformats.org/officeDocument/2006/relationships/image" Target="../media/image13.wmf"/><Relationship Id="rId1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36.wmf"/><Relationship Id="rId18" Type="http://schemas.openxmlformats.org/officeDocument/2006/relationships/image" Target="../media/image4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35.wmf"/><Relationship Id="rId17" Type="http://schemas.openxmlformats.org/officeDocument/2006/relationships/image" Target="../media/image40.wmf"/><Relationship Id="rId2" Type="http://schemas.openxmlformats.org/officeDocument/2006/relationships/image" Target="../media/image5.wmf"/><Relationship Id="rId16" Type="http://schemas.openxmlformats.org/officeDocument/2006/relationships/image" Target="../media/image39.wmf"/><Relationship Id="rId20" Type="http://schemas.openxmlformats.org/officeDocument/2006/relationships/image" Target="../media/image17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25.wmf"/><Relationship Id="rId5" Type="http://schemas.openxmlformats.org/officeDocument/2006/relationships/image" Target="../media/image20.wmf"/><Relationship Id="rId15" Type="http://schemas.openxmlformats.org/officeDocument/2006/relationships/image" Target="../media/image38.wmf"/><Relationship Id="rId10" Type="http://schemas.openxmlformats.org/officeDocument/2006/relationships/image" Target="../media/image34.wmf"/><Relationship Id="rId19" Type="http://schemas.openxmlformats.org/officeDocument/2006/relationships/image" Target="../media/image42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36.wmf"/><Relationship Id="rId18" Type="http://schemas.openxmlformats.org/officeDocument/2006/relationships/image" Target="../media/image44.wmf"/><Relationship Id="rId3" Type="http://schemas.openxmlformats.org/officeDocument/2006/relationships/image" Target="../media/image6.wmf"/><Relationship Id="rId21" Type="http://schemas.openxmlformats.org/officeDocument/2006/relationships/image" Target="../media/image47.wmf"/><Relationship Id="rId7" Type="http://schemas.openxmlformats.org/officeDocument/2006/relationships/image" Target="../media/image10.wmf"/><Relationship Id="rId12" Type="http://schemas.openxmlformats.org/officeDocument/2006/relationships/image" Target="../media/image35.wmf"/><Relationship Id="rId17" Type="http://schemas.openxmlformats.org/officeDocument/2006/relationships/image" Target="../media/image17.wmf"/><Relationship Id="rId2" Type="http://schemas.openxmlformats.org/officeDocument/2006/relationships/image" Target="../media/image5.wmf"/><Relationship Id="rId16" Type="http://schemas.openxmlformats.org/officeDocument/2006/relationships/image" Target="../media/image43.wmf"/><Relationship Id="rId20" Type="http://schemas.openxmlformats.org/officeDocument/2006/relationships/image" Target="../media/image46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25.wmf"/><Relationship Id="rId5" Type="http://schemas.openxmlformats.org/officeDocument/2006/relationships/image" Target="../media/image20.wmf"/><Relationship Id="rId15" Type="http://schemas.openxmlformats.org/officeDocument/2006/relationships/image" Target="../media/image40.wmf"/><Relationship Id="rId10" Type="http://schemas.openxmlformats.org/officeDocument/2006/relationships/image" Target="../media/image34.wmf"/><Relationship Id="rId19" Type="http://schemas.openxmlformats.org/officeDocument/2006/relationships/image" Target="../media/image45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37.wmf"/><Relationship Id="rId22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50.wmf"/><Relationship Id="rId18" Type="http://schemas.openxmlformats.org/officeDocument/2006/relationships/image" Target="../media/image17.wmf"/><Relationship Id="rId3" Type="http://schemas.openxmlformats.org/officeDocument/2006/relationships/image" Target="../media/image10.wmf"/><Relationship Id="rId7" Type="http://schemas.openxmlformats.org/officeDocument/2006/relationships/image" Target="../media/image25.wmf"/><Relationship Id="rId12" Type="http://schemas.openxmlformats.org/officeDocument/2006/relationships/image" Target="../media/image7.wmf"/><Relationship Id="rId17" Type="http://schemas.openxmlformats.org/officeDocument/2006/relationships/image" Target="../media/image54.wmf"/><Relationship Id="rId2" Type="http://schemas.openxmlformats.org/officeDocument/2006/relationships/image" Target="../media/image9.wmf"/><Relationship Id="rId16" Type="http://schemas.openxmlformats.org/officeDocument/2006/relationships/image" Target="../media/image53.wmf"/><Relationship Id="rId1" Type="http://schemas.openxmlformats.org/officeDocument/2006/relationships/image" Target="../media/image20.wmf"/><Relationship Id="rId6" Type="http://schemas.openxmlformats.org/officeDocument/2006/relationships/image" Target="../media/image49.wmf"/><Relationship Id="rId11" Type="http://schemas.openxmlformats.org/officeDocument/2006/relationships/image" Target="../media/image6.wmf"/><Relationship Id="rId5" Type="http://schemas.openxmlformats.org/officeDocument/2006/relationships/image" Target="../media/image12.wmf"/><Relationship Id="rId15" Type="http://schemas.openxmlformats.org/officeDocument/2006/relationships/image" Target="../media/image52.wmf"/><Relationship Id="rId10" Type="http://schemas.openxmlformats.org/officeDocument/2006/relationships/image" Target="../media/image5.wmf"/><Relationship Id="rId4" Type="http://schemas.openxmlformats.org/officeDocument/2006/relationships/image" Target="../media/image11.wmf"/><Relationship Id="rId9" Type="http://schemas.openxmlformats.org/officeDocument/2006/relationships/image" Target="../media/image4.wmf"/><Relationship Id="rId14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50.wmf"/><Relationship Id="rId18" Type="http://schemas.openxmlformats.org/officeDocument/2006/relationships/image" Target="../media/image17.wmf"/><Relationship Id="rId3" Type="http://schemas.openxmlformats.org/officeDocument/2006/relationships/image" Target="../media/image10.wmf"/><Relationship Id="rId7" Type="http://schemas.openxmlformats.org/officeDocument/2006/relationships/image" Target="../media/image25.wmf"/><Relationship Id="rId12" Type="http://schemas.openxmlformats.org/officeDocument/2006/relationships/image" Target="../media/image7.wmf"/><Relationship Id="rId17" Type="http://schemas.openxmlformats.org/officeDocument/2006/relationships/image" Target="../media/image54.wmf"/><Relationship Id="rId2" Type="http://schemas.openxmlformats.org/officeDocument/2006/relationships/image" Target="../media/image9.wmf"/><Relationship Id="rId16" Type="http://schemas.openxmlformats.org/officeDocument/2006/relationships/image" Target="../media/image57.wmf"/><Relationship Id="rId1" Type="http://schemas.openxmlformats.org/officeDocument/2006/relationships/image" Target="../media/image20.wmf"/><Relationship Id="rId6" Type="http://schemas.openxmlformats.org/officeDocument/2006/relationships/image" Target="../media/image49.wmf"/><Relationship Id="rId11" Type="http://schemas.openxmlformats.org/officeDocument/2006/relationships/image" Target="../media/image6.wmf"/><Relationship Id="rId5" Type="http://schemas.openxmlformats.org/officeDocument/2006/relationships/image" Target="../media/image12.wmf"/><Relationship Id="rId15" Type="http://schemas.openxmlformats.org/officeDocument/2006/relationships/image" Target="../media/image56.wmf"/><Relationship Id="rId10" Type="http://schemas.openxmlformats.org/officeDocument/2006/relationships/image" Target="../media/image5.wmf"/><Relationship Id="rId4" Type="http://schemas.openxmlformats.org/officeDocument/2006/relationships/image" Target="../media/image11.wmf"/><Relationship Id="rId9" Type="http://schemas.openxmlformats.org/officeDocument/2006/relationships/image" Target="../media/image4.wmf"/><Relationship Id="rId1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7D1989A-EEA0-41F5-B49D-2706ADA516F5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A843D38-5F51-4DD7-9BBB-9A2A315F98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slide to </a:t>
            </a:r>
            <a:r>
              <a:rPr lang="en-US" baseline="0" dirty="0" err="1" smtClean="0"/>
              <a:t>duscuss</a:t>
            </a:r>
            <a:r>
              <a:rPr lang="en-US" baseline="0" dirty="0" smtClean="0"/>
              <a:t> data structure and variable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Nominal</a:t>
            </a:r>
            <a:r>
              <a:rPr lang="en-US" baseline="0" dirty="0" smtClean="0"/>
              <a:t> Maximus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Winning model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winning</a:t>
            </a:r>
            <a:r>
              <a:rPr lang="en-US" baseline="0" dirty="0" smtClean="0"/>
              <a:t> model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0 if you don’t want to estimate an intercept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the left the pipe are the level-1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9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5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9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3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5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2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oleObject" Target="../embeddings/oleObject138.bin"/><Relationship Id="rId26" Type="http://schemas.openxmlformats.org/officeDocument/2006/relationships/oleObject" Target="../embeddings/oleObject142.bin"/><Relationship Id="rId39" Type="http://schemas.openxmlformats.org/officeDocument/2006/relationships/oleObject" Target="../embeddings/oleObject149.bin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146.bin"/><Relationship Id="rId42" Type="http://schemas.openxmlformats.org/officeDocument/2006/relationships/image" Target="../media/image7.wmf"/><Relationship Id="rId47" Type="http://schemas.openxmlformats.org/officeDocument/2006/relationships/oleObject" Target="../embeddings/oleObject153.bin"/><Relationship Id="rId50" Type="http://schemas.openxmlformats.org/officeDocument/2006/relationships/image" Target="../media/image57.wmf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49.wmf"/><Relationship Id="rId11" Type="http://schemas.openxmlformats.org/officeDocument/2006/relationships/slide" Target="slide12.xml"/><Relationship Id="rId24" Type="http://schemas.openxmlformats.org/officeDocument/2006/relationships/oleObject" Target="../embeddings/oleObject141.bin"/><Relationship Id="rId32" Type="http://schemas.openxmlformats.org/officeDocument/2006/relationships/oleObject" Target="../embeddings/oleObject145.bin"/><Relationship Id="rId37" Type="http://schemas.openxmlformats.org/officeDocument/2006/relationships/oleObject" Target="../embeddings/oleObject148.bin"/><Relationship Id="rId40" Type="http://schemas.openxmlformats.org/officeDocument/2006/relationships/image" Target="../media/image6.wmf"/><Relationship Id="rId45" Type="http://schemas.openxmlformats.org/officeDocument/2006/relationships/oleObject" Target="../embeddings/oleObject152.bin"/><Relationship Id="rId53" Type="http://schemas.openxmlformats.org/officeDocument/2006/relationships/oleObject" Target="../embeddings/oleObject156.bin"/><Relationship Id="rId5" Type="http://schemas.openxmlformats.org/officeDocument/2006/relationships/slide" Target="slide5.xml"/><Relationship Id="rId10" Type="http://schemas.openxmlformats.org/officeDocument/2006/relationships/slide" Target="slide11.xml"/><Relationship Id="rId19" Type="http://schemas.openxmlformats.org/officeDocument/2006/relationships/image" Target="../media/image20.wmf"/><Relationship Id="rId31" Type="http://schemas.openxmlformats.org/officeDocument/2006/relationships/image" Target="../media/image25.wmf"/><Relationship Id="rId44" Type="http://schemas.openxmlformats.org/officeDocument/2006/relationships/image" Target="../media/image50.wmf"/><Relationship Id="rId52" Type="http://schemas.openxmlformats.org/officeDocument/2006/relationships/image" Target="../media/image54.wmf"/><Relationship Id="rId4" Type="http://schemas.openxmlformats.org/officeDocument/2006/relationships/slide" Target="slide23.xml"/><Relationship Id="rId9" Type="http://schemas.openxmlformats.org/officeDocument/2006/relationships/slide" Target="slide10.xml"/><Relationship Id="rId14" Type="http://schemas.openxmlformats.org/officeDocument/2006/relationships/slide" Target="slide4.xml"/><Relationship Id="rId22" Type="http://schemas.openxmlformats.org/officeDocument/2006/relationships/oleObject" Target="../embeddings/oleObject140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144.bin"/><Relationship Id="rId35" Type="http://schemas.openxmlformats.org/officeDocument/2006/relationships/oleObject" Target="../embeddings/oleObject147.bin"/><Relationship Id="rId43" Type="http://schemas.openxmlformats.org/officeDocument/2006/relationships/oleObject" Target="../embeddings/oleObject151.bin"/><Relationship Id="rId48" Type="http://schemas.openxmlformats.org/officeDocument/2006/relationships/image" Target="../media/image56.wmf"/><Relationship Id="rId8" Type="http://schemas.openxmlformats.org/officeDocument/2006/relationships/slide" Target="slide9.xml"/><Relationship Id="rId51" Type="http://schemas.openxmlformats.org/officeDocument/2006/relationships/oleObject" Target="../embeddings/oleObject155.bin"/><Relationship Id="rId3" Type="http://schemas.openxmlformats.org/officeDocument/2006/relationships/notesSlide" Target="../notesSlides/notesSlide8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11.wmf"/><Relationship Id="rId33" Type="http://schemas.openxmlformats.org/officeDocument/2006/relationships/image" Target="../media/image55.wmf"/><Relationship Id="rId38" Type="http://schemas.openxmlformats.org/officeDocument/2006/relationships/image" Target="../media/image5.wmf"/><Relationship Id="rId46" Type="http://schemas.openxmlformats.org/officeDocument/2006/relationships/image" Target="../media/image51.wmf"/><Relationship Id="rId20" Type="http://schemas.openxmlformats.org/officeDocument/2006/relationships/oleObject" Target="../embeddings/oleObject139.bin"/><Relationship Id="rId41" Type="http://schemas.openxmlformats.org/officeDocument/2006/relationships/oleObject" Target="../embeddings/oleObject150.bin"/><Relationship Id="rId54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43.bin"/><Relationship Id="rId36" Type="http://schemas.openxmlformats.org/officeDocument/2006/relationships/image" Target="../media/image4.wmf"/><Relationship Id="rId49" Type="http://schemas.openxmlformats.org/officeDocument/2006/relationships/oleObject" Target="../embeddings/oleObject154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slide" Target="slide2.xml"/><Relationship Id="rId26" Type="http://schemas.openxmlformats.org/officeDocument/2006/relationships/oleObject" Target="../embeddings/oleObject160.bin"/><Relationship Id="rId39" Type="http://schemas.openxmlformats.org/officeDocument/2006/relationships/oleObject" Target="../embeddings/oleObject167.bin"/><Relationship Id="rId21" Type="http://schemas.openxmlformats.org/officeDocument/2006/relationships/image" Target="../media/image20.wmf"/><Relationship Id="rId34" Type="http://schemas.openxmlformats.org/officeDocument/2006/relationships/oleObject" Target="../embeddings/oleObject164.bin"/><Relationship Id="rId42" Type="http://schemas.openxmlformats.org/officeDocument/2006/relationships/oleObject" Target="../embeddings/oleObject169.bin"/><Relationship Id="rId47" Type="http://schemas.openxmlformats.org/officeDocument/2006/relationships/image" Target="../media/image6.wmf"/><Relationship Id="rId50" Type="http://schemas.openxmlformats.org/officeDocument/2006/relationships/oleObject" Target="../embeddings/oleObject173.bin"/><Relationship Id="rId55" Type="http://schemas.openxmlformats.org/officeDocument/2006/relationships/image" Target="../media/image17.wmf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12.wmf"/><Relationship Id="rId11" Type="http://schemas.openxmlformats.org/officeDocument/2006/relationships/slide" Target="slide12.xml"/><Relationship Id="rId24" Type="http://schemas.openxmlformats.org/officeDocument/2006/relationships/oleObject" Target="../embeddings/oleObject159.bin"/><Relationship Id="rId32" Type="http://schemas.openxmlformats.org/officeDocument/2006/relationships/oleObject" Target="../embeddings/oleObject163.bin"/><Relationship Id="rId37" Type="http://schemas.openxmlformats.org/officeDocument/2006/relationships/image" Target="../media/image36.wmf"/><Relationship Id="rId40" Type="http://schemas.openxmlformats.org/officeDocument/2006/relationships/image" Target="../media/image58.wmf"/><Relationship Id="rId45" Type="http://schemas.openxmlformats.org/officeDocument/2006/relationships/image" Target="../media/image5.wmf"/><Relationship Id="rId53" Type="http://schemas.openxmlformats.org/officeDocument/2006/relationships/image" Target="../media/image54.wmf"/><Relationship Id="rId58" Type="http://schemas.openxmlformats.org/officeDocument/2006/relationships/oleObject" Target="../embeddings/oleObject177.bin"/><Relationship Id="rId5" Type="http://schemas.openxmlformats.org/officeDocument/2006/relationships/slide" Target="slide5.xml"/><Relationship Id="rId61" Type="http://schemas.openxmlformats.org/officeDocument/2006/relationships/image" Target="../media/image39.wmf"/><Relationship Id="rId19" Type="http://schemas.openxmlformats.org/officeDocument/2006/relationships/image" Target="../media/image19.png"/><Relationship Id="rId14" Type="http://schemas.openxmlformats.org/officeDocument/2006/relationships/slide" Target="slide4.xml"/><Relationship Id="rId22" Type="http://schemas.openxmlformats.org/officeDocument/2006/relationships/oleObject" Target="../embeddings/oleObject158.bin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162.bin"/><Relationship Id="rId35" Type="http://schemas.openxmlformats.org/officeDocument/2006/relationships/image" Target="../media/image55.wmf"/><Relationship Id="rId43" Type="http://schemas.openxmlformats.org/officeDocument/2006/relationships/image" Target="../media/image4.wmf"/><Relationship Id="rId48" Type="http://schemas.openxmlformats.org/officeDocument/2006/relationships/oleObject" Target="../embeddings/oleObject172.bin"/><Relationship Id="rId56" Type="http://schemas.openxmlformats.org/officeDocument/2006/relationships/oleObject" Target="../embeddings/oleObject176.bin"/><Relationship Id="rId8" Type="http://schemas.openxmlformats.org/officeDocument/2006/relationships/slide" Target="slide9.xml"/><Relationship Id="rId51" Type="http://schemas.openxmlformats.org/officeDocument/2006/relationships/image" Target="../media/image59.wmf"/><Relationship Id="rId3" Type="http://schemas.openxmlformats.org/officeDocument/2006/relationships/notesSlide" Target="../notesSlides/notesSlide9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10.wmf"/><Relationship Id="rId33" Type="http://schemas.openxmlformats.org/officeDocument/2006/relationships/image" Target="../media/image25.wmf"/><Relationship Id="rId38" Type="http://schemas.openxmlformats.org/officeDocument/2006/relationships/oleObject" Target="../embeddings/oleObject166.bin"/><Relationship Id="rId46" Type="http://schemas.openxmlformats.org/officeDocument/2006/relationships/oleObject" Target="../embeddings/oleObject171.bin"/><Relationship Id="rId59" Type="http://schemas.openxmlformats.org/officeDocument/2006/relationships/image" Target="../media/image60.wmf"/><Relationship Id="rId20" Type="http://schemas.openxmlformats.org/officeDocument/2006/relationships/oleObject" Target="../embeddings/oleObject157.bin"/><Relationship Id="rId41" Type="http://schemas.openxmlformats.org/officeDocument/2006/relationships/oleObject" Target="../embeddings/oleObject168.bin"/><Relationship Id="rId54" Type="http://schemas.openxmlformats.org/officeDocument/2006/relationships/oleObject" Target="../embeddings/oleObject175.bin"/><Relationship Id="rId1" Type="http://schemas.openxmlformats.org/officeDocument/2006/relationships/vmlDrawing" Target="../drawings/vmlDrawing10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161.bin"/><Relationship Id="rId36" Type="http://schemas.openxmlformats.org/officeDocument/2006/relationships/oleObject" Target="../embeddings/oleObject165.bin"/><Relationship Id="rId49" Type="http://schemas.openxmlformats.org/officeDocument/2006/relationships/image" Target="../media/image7.wmf"/><Relationship Id="rId57" Type="http://schemas.openxmlformats.org/officeDocument/2006/relationships/image" Target="../media/image50.wmf"/><Relationship Id="rId10" Type="http://schemas.openxmlformats.org/officeDocument/2006/relationships/slide" Target="slide11.xml"/><Relationship Id="rId31" Type="http://schemas.openxmlformats.org/officeDocument/2006/relationships/image" Target="../media/image49.wmf"/><Relationship Id="rId44" Type="http://schemas.openxmlformats.org/officeDocument/2006/relationships/oleObject" Target="../embeddings/oleObject170.bin"/><Relationship Id="rId52" Type="http://schemas.openxmlformats.org/officeDocument/2006/relationships/oleObject" Target="../embeddings/oleObject174.bin"/><Relationship Id="rId60" Type="http://schemas.openxmlformats.org/officeDocument/2006/relationships/oleObject" Target="../embeddings/oleObject178.bin"/><Relationship Id="rId4" Type="http://schemas.openxmlformats.org/officeDocument/2006/relationships/slide" Target="slide24.xml"/><Relationship Id="rId9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slide" Target="slide2.xml"/><Relationship Id="rId26" Type="http://schemas.openxmlformats.org/officeDocument/2006/relationships/oleObject" Target="../embeddings/oleObject182.bin"/><Relationship Id="rId39" Type="http://schemas.openxmlformats.org/officeDocument/2006/relationships/oleObject" Target="../embeddings/oleObject189.bin"/><Relationship Id="rId21" Type="http://schemas.openxmlformats.org/officeDocument/2006/relationships/image" Target="../media/image20.wmf"/><Relationship Id="rId34" Type="http://schemas.openxmlformats.org/officeDocument/2006/relationships/oleObject" Target="../embeddings/oleObject186.bin"/><Relationship Id="rId42" Type="http://schemas.openxmlformats.org/officeDocument/2006/relationships/oleObject" Target="../embeddings/oleObject191.bin"/><Relationship Id="rId47" Type="http://schemas.openxmlformats.org/officeDocument/2006/relationships/image" Target="../media/image6.wmf"/><Relationship Id="rId50" Type="http://schemas.openxmlformats.org/officeDocument/2006/relationships/oleObject" Target="../embeddings/oleObject195.bin"/><Relationship Id="rId55" Type="http://schemas.openxmlformats.org/officeDocument/2006/relationships/image" Target="../media/image17.wmf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12.wmf"/><Relationship Id="rId11" Type="http://schemas.openxmlformats.org/officeDocument/2006/relationships/slide" Target="slide12.xml"/><Relationship Id="rId24" Type="http://schemas.openxmlformats.org/officeDocument/2006/relationships/oleObject" Target="../embeddings/oleObject181.bin"/><Relationship Id="rId32" Type="http://schemas.openxmlformats.org/officeDocument/2006/relationships/oleObject" Target="../embeddings/oleObject185.bin"/><Relationship Id="rId37" Type="http://schemas.openxmlformats.org/officeDocument/2006/relationships/image" Target="../media/image36.wmf"/><Relationship Id="rId40" Type="http://schemas.openxmlformats.org/officeDocument/2006/relationships/image" Target="../media/image61.wmf"/><Relationship Id="rId45" Type="http://schemas.openxmlformats.org/officeDocument/2006/relationships/image" Target="../media/image5.wmf"/><Relationship Id="rId53" Type="http://schemas.openxmlformats.org/officeDocument/2006/relationships/image" Target="../media/image42.wmf"/><Relationship Id="rId58" Type="http://schemas.openxmlformats.org/officeDocument/2006/relationships/oleObject" Target="../embeddings/oleObject199.bin"/><Relationship Id="rId5" Type="http://schemas.openxmlformats.org/officeDocument/2006/relationships/slide" Target="slide5.xml"/><Relationship Id="rId61" Type="http://schemas.openxmlformats.org/officeDocument/2006/relationships/image" Target="../media/image64.wmf"/><Relationship Id="rId19" Type="http://schemas.openxmlformats.org/officeDocument/2006/relationships/image" Target="../media/image19.png"/><Relationship Id="rId14" Type="http://schemas.openxmlformats.org/officeDocument/2006/relationships/slide" Target="slide4.xml"/><Relationship Id="rId22" Type="http://schemas.openxmlformats.org/officeDocument/2006/relationships/oleObject" Target="../embeddings/oleObject180.bin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184.bin"/><Relationship Id="rId35" Type="http://schemas.openxmlformats.org/officeDocument/2006/relationships/image" Target="../media/image55.wmf"/><Relationship Id="rId43" Type="http://schemas.openxmlformats.org/officeDocument/2006/relationships/image" Target="../media/image4.wmf"/><Relationship Id="rId48" Type="http://schemas.openxmlformats.org/officeDocument/2006/relationships/oleObject" Target="../embeddings/oleObject194.bin"/><Relationship Id="rId56" Type="http://schemas.openxmlformats.org/officeDocument/2006/relationships/oleObject" Target="../embeddings/oleObject198.bin"/><Relationship Id="rId8" Type="http://schemas.openxmlformats.org/officeDocument/2006/relationships/slide" Target="slide9.xml"/><Relationship Id="rId51" Type="http://schemas.openxmlformats.org/officeDocument/2006/relationships/image" Target="../media/image62.wmf"/><Relationship Id="rId3" Type="http://schemas.openxmlformats.org/officeDocument/2006/relationships/notesSlide" Target="../notesSlides/notesSlide10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10.wmf"/><Relationship Id="rId33" Type="http://schemas.openxmlformats.org/officeDocument/2006/relationships/image" Target="../media/image25.wmf"/><Relationship Id="rId38" Type="http://schemas.openxmlformats.org/officeDocument/2006/relationships/oleObject" Target="../embeddings/oleObject188.bin"/><Relationship Id="rId46" Type="http://schemas.openxmlformats.org/officeDocument/2006/relationships/oleObject" Target="../embeddings/oleObject193.bin"/><Relationship Id="rId59" Type="http://schemas.openxmlformats.org/officeDocument/2006/relationships/image" Target="../media/image63.wmf"/><Relationship Id="rId20" Type="http://schemas.openxmlformats.org/officeDocument/2006/relationships/oleObject" Target="../embeddings/oleObject179.bin"/><Relationship Id="rId41" Type="http://schemas.openxmlformats.org/officeDocument/2006/relationships/oleObject" Target="../embeddings/oleObject190.bin"/><Relationship Id="rId54" Type="http://schemas.openxmlformats.org/officeDocument/2006/relationships/oleObject" Target="../embeddings/oleObject197.bin"/><Relationship Id="rId1" Type="http://schemas.openxmlformats.org/officeDocument/2006/relationships/vmlDrawing" Target="../drawings/vmlDrawing11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183.bin"/><Relationship Id="rId36" Type="http://schemas.openxmlformats.org/officeDocument/2006/relationships/oleObject" Target="../embeddings/oleObject187.bin"/><Relationship Id="rId49" Type="http://schemas.openxmlformats.org/officeDocument/2006/relationships/image" Target="../media/image7.wmf"/><Relationship Id="rId57" Type="http://schemas.openxmlformats.org/officeDocument/2006/relationships/image" Target="../media/image38.wmf"/><Relationship Id="rId10" Type="http://schemas.openxmlformats.org/officeDocument/2006/relationships/slide" Target="slide11.xml"/><Relationship Id="rId31" Type="http://schemas.openxmlformats.org/officeDocument/2006/relationships/image" Target="../media/image49.wmf"/><Relationship Id="rId44" Type="http://schemas.openxmlformats.org/officeDocument/2006/relationships/oleObject" Target="../embeddings/oleObject192.bin"/><Relationship Id="rId52" Type="http://schemas.openxmlformats.org/officeDocument/2006/relationships/oleObject" Target="../embeddings/oleObject196.bin"/><Relationship Id="rId60" Type="http://schemas.openxmlformats.org/officeDocument/2006/relationships/oleObject" Target="../embeddings/oleObject200.bin"/><Relationship Id="rId4" Type="http://schemas.openxmlformats.org/officeDocument/2006/relationships/slide" Target="slide25.xml"/><Relationship Id="rId9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204.bin"/><Relationship Id="rId21" Type="http://schemas.openxmlformats.org/officeDocument/2006/relationships/image" Target="../media/image20.wmf"/><Relationship Id="rId34" Type="http://schemas.openxmlformats.org/officeDocument/2006/relationships/oleObject" Target="../embeddings/oleObject208.bin"/><Relationship Id="rId42" Type="http://schemas.openxmlformats.org/officeDocument/2006/relationships/image" Target="../media/image65.wmf"/><Relationship Id="rId47" Type="http://schemas.openxmlformats.org/officeDocument/2006/relationships/oleObject" Target="../embeddings/oleObject216.bin"/><Relationship Id="rId50" Type="http://schemas.openxmlformats.org/officeDocument/2006/relationships/image" Target="../media/image5.wmf"/><Relationship Id="rId55" Type="http://schemas.openxmlformats.org/officeDocument/2006/relationships/oleObject" Target="../embeddings/oleObject220.bin"/><Relationship Id="rId63" Type="http://schemas.openxmlformats.org/officeDocument/2006/relationships/oleObject" Target="../embeddings/oleObject224.bin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12.wmf"/><Relationship Id="rId11" Type="http://schemas.openxmlformats.org/officeDocument/2006/relationships/slide" Target="slide12.xml"/><Relationship Id="rId24" Type="http://schemas.openxmlformats.org/officeDocument/2006/relationships/oleObject" Target="../embeddings/oleObject203.bin"/><Relationship Id="rId32" Type="http://schemas.openxmlformats.org/officeDocument/2006/relationships/oleObject" Target="../embeddings/oleObject207.bin"/><Relationship Id="rId37" Type="http://schemas.openxmlformats.org/officeDocument/2006/relationships/image" Target="../media/image36.wmf"/><Relationship Id="rId40" Type="http://schemas.openxmlformats.org/officeDocument/2006/relationships/image" Target="../media/image61.wmf"/><Relationship Id="rId45" Type="http://schemas.openxmlformats.org/officeDocument/2006/relationships/oleObject" Target="../embeddings/oleObject214.bin"/><Relationship Id="rId53" Type="http://schemas.openxmlformats.org/officeDocument/2006/relationships/oleObject" Target="../embeddings/oleObject219.bin"/><Relationship Id="rId58" Type="http://schemas.openxmlformats.org/officeDocument/2006/relationships/image" Target="../media/image44.wmf"/><Relationship Id="rId66" Type="http://schemas.openxmlformats.org/officeDocument/2006/relationships/image" Target="../media/image67.wmf"/><Relationship Id="rId5" Type="http://schemas.openxmlformats.org/officeDocument/2006/relationships/slide" Target="slide5.xml"/><Relationship Id="rId61" Type="http://schemas.openxmlformats.org/officeDocument/2006/relationships/oleObject" Target="../embeddings/oleObject223.bin"/><Relationship Id="rId19" Type="http://schemas.openxmlformats.org/officeDocument/2006/relationships/image" Target="../media/image19.png"/><Relationship Id="rId14" Type="http://schemas.openxmlformats.org/officeDocument/2006/relationships/slide" Target="slide4.xml"/><Relationship Id="rId22" Type="http://schemas.openxmlformats.org/officeDocument/2006/relationships/oleObject" Target="../embeddings/oleObject202.bin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206.bin"/><Relationship Id="rId35" Type="http://schemas.openxmlformats.org/officeDocument/2006/relationships/image" Target="../media/image55.wmf"/><Relationship Id="rId43" Type="http://schemas.openxmlformats.org/officeDocument/2006/relationships/oleObject" Target="../embeddings/oleObject213.bin"/><Relationship Id="rId48" Type="http://schemas.openxmlformats.org/officeDocument/2006/relationships/image" Target="../media/image4.wmf"/><Relationship Id="rId56" Type="http://schemas.openxmlformats.org/officeDocument/2006/relationships/image" Target="../media/image66.wmf"/><Relationship Id="rId64" Type="http://schemas.openxmlformats.org/officeDocument/2006/relationships/image" Target="../media/image46.wmf"/><Relationship Id="rId8" Type="http://schemas.openxmlformats.org/officeDocument/2006/relationships/slide" Target="slide9.xml"/><Relationship Id="rId51" Type="http://schemas.openxmlformats.org/officeDocument/2006/relationships/oleObject" Target="../embeddings/oleObject218.bin"/><Relationship Id="rId3" Type="http://schemas.openxmlformats.org/officeDocument/2006/relationships/notesSlide" Target="../notesSlides/notesSlide11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10.wmf"/><Relationship Id="rId33" Type="http://schemas.openxmlformats.org/officeDocument/2006/relationships/image" Target="../media/image25.wmf"/><Relationship Id="rId38" Type="http://schemas.openxmlformats.org/officeDocument/2006/relationships/oleObject" Target="../embeddings/oleObject210.bin"/><Relationship Id="rId46" Type="http://schemas.openxmlformats.org/officeDocument/2006/relationships/oleObject" Target="../embeddings/oleObject215.bin"/><Relationship Id="rId59" Type="http://schemas.openxmlformats.org/officeDocument/2006/relationships/oleObject" Target="../embeddings/oleObject222.bin"/><Relationship Id="rId20" Type="http://schemas.openxmlformats.org/officeDocument/2006/relationships/oleObject" Target="../embeddings/oleObject201.bin"/><Relationship Id="rId41" Type="http://schemas.openxmlformats.org/officeDocument/2006/relationships/oleObject" Target="../embeddings/oleObject212.bin"/><Relationship Id="rId54" Type="http://schemas.openxmlformats.org/officeDocument/2006/relationships/image" Target="../media/image7.wmf"/><Relationship Id="rId62" Type="http://schemas.openxmlformats.org/officeDocument/2006/relationships/image" Target="../media/image45.wmf"/><Relationship Id="rId1" Type="http://schemas.openxmlformats.org/officeDocument/2006/relationships/vmlDrawing" Target="../drawings/vmlDrawing12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205.bin"/><Relationship Id="rId36" Type="http://schemas.openxmlformats.org/officeDocument/2006/relationships/oleObject" Target="../embeddings/oleObject209.bin"/><Relationship Id="rId49" Type="http://schemas.openxmlformats.org/officeDocument/2006/relationships/oleObject" Target="../embeddings/oleObject217.bin"/><Relationship Id="rId57" Type="http://schemas.openxmlformats.org/officeDocument/2006/relationships/oleObject" Target="../embeddings/oleObject221.bin"/><Relationship Id="rId10" Type="http://schemas.openxmlformats.org/officeDocument/2006/relationships/slide" Target="slide11.xml"/><Relationship Id="rId31" Type="http://schemas.openxmlformats.org/officeDocument/2006/relationships/image" Target="../media/image49.wmf"/><Relationship Id="rId44" Type="http://schemas.openxmlformats.org/officeDocument/2006/relationships/image" Target="../media/image48.wmf"/><Relationship Id="rId52" Type="http://schemas.openxmlformats.org/officeDocument/2006/relationships/image" Target="../media/image6.wmf"/><Relationship Id="rId60" Type="http://schemas.openxmlformats.org/officeDocument/2006/relationships/image" Target="../media/image17.wmf"/><Relationship Id="rId65" Type="http://schemas.openxmlformats.org/officeDocument/2006/relationships/oleObject" Target="../embeddings/oleObject225.bin"/><Relationship Id="rId4" Type="http://schemas.openxmlformats.org/officeDocument/2006/relationships/slide" Target="slide26.xml"/><Relationship Id="rId9" Type="http://schemas.openxmlformats.org/officeDocument/2006/relationships/slide" Target="slide10.xml"/><Relationship Id="rId13" Type="http://schemas.openxmlformats.org/officeDocument/2006/relationships/slide" Target="slide14.xml"/><Relationship Id="rId18" Type="http://schemas.openxmlformats.org/officeDocument/2006/relationships/slide" Target="slide2.xml"/><Relationship Id="rId39" Type="http://schemas.openxmlformats.org/officeDocument/2006/relationships/oleObject" Target="../embeddings/oleObject211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oleObject" Target="../embeddings/oleObject226.bin"/><Relationship Id="rId26" Type="http://schemas.openxmlformats.org/officeDocument/2006/relationships/oleObject" Target="../embeddings/oleObject230.bin"/><Relationship Id="rId39" Type="http://schemas.openxmlformats.org/officeDocument/2006/relationships/oleObject" Target="../embeddings/oleObject237.bin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234.bin"/><Relationship Id="rId42" Type="http://schemas.openxmlformats.org/officeDocument/2006/relationships/image" Target="../media/image48.wmf"/><Relationship Id="rId47" Type="http://schemas.openxmlformats.org/officeDocument/2006/relationships/oleObject" Target="../embeddings/oleObject242.bin"/><Relationship Id="rId50" Type="http://schemas.openxmlformats.org/officeDocument/2006/relationships/image" Target="../media/image6.wmf"/><Relationship Id="rId55" Type="http://schemas.openxmlformats.org/officeDocument/2006/relationships/oleObject" Target="../embeddings/oleObject246.bin"/><Relationship Id="rId63" Type="http://schemas.openxmlformats.org/officeDocument/2006/relationships/oleObject" Target="../embeddings/oleObject250.bin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49.wmf"/><Relationship Id="rId11" Type="http://schemas.openxmlformats.org/officeDocument/2006/relationships/slide" Target="slide12.xml"/><Relationship Id="rId24" Type="http://schemas.openxmlformats.org/officeDocument/2006/relationships/oleObject" Target="../embeddings/oleObject229.bin"/><Relationship Id="rId32" Type="http://schemas.openxmlformats.org/officeDocument/2006/relationships/oleObject" Target="../embeddings/oleObject233.bin"/><Relationship Id="rId37" Type="http://schemas.openxmlformats.org/officeDocument/2006/relationships/oleObject" Target="../embeddings/oleObject236.bin"/><Relationship Id="rId40" Type="http://schemas.openxmlformats.org/officeDocument/2006/relationships/image" Target="../media/image65.wmf"/><Relationship Id="rId45" Type="http://schemas.openxmlformats.org/officeDocument/2006/relationships/oleObject" Target="../embeddings/oleObject241.bin"/><Relationship Id="rId53" Type="http://schemas.openxmlformats.org/officeDocument/2006/relationships/oleObject" Target="../embeddings/oleObject245.bin"/><Relationship Id="rId58" Type="http://schemas.openxmlformats.org/officeDocument/2006/relationships/image" Target="../media/image17.wmf"/><Relationship Id="rId5" Type="http://schemas.openxmlformats.org/officeDocument/2006/relationships/slide" Target="slide5.xml"/><Relationship Id="rId61" Type="http://schemas.openxmlformats.org/officeDocument/2006/relationships/oleObject" Target="../embeddings/oleObject249.bin"/><Relationship Id="rId19" Type="http://schemas.openxmlformats.org/officeDocument/2006/relationships/image" Target="../media/image20.wmf"/><Relationship Id="rId14" Type="http://schemas.openxmlformats.org/officeDocument/2006/relationships/slide" Target="slide4.xml"/><Relationship Id="rId22" Type="http://schemas.openxmlformats.org/officeDocument/2006/relationships/oleObject" Target="../embeddings/oleObject228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232.bin"/><Relationship Id="rId35" Type="http://schemas.openxmlformats.org/officeDocument/2006/relationships/image" Target="../media/image36.wmf"/><Relationship Id="rId43" Type="http://schemas.openxmlformats.org/officeDocument/2006/relationships/oleObject" Target="../embeddings/oleObject239.bin"/><Relationship Id="rId48" Type="http://schemas.openxmlformats.org/officeDocument/2006/relationships/image" Target="../media/image5.wmf"/><Relationship Id="rId56" Type="http://schemas.openxmlformats.org/officeDocument/2006/relationships/image" Target="../media/image44.wmf"/><Relationship Id="rId64" Type="http://schemas.openxmlformats.org/officeDocument/2006/relationships/image" Target="../media/image46.wmf"/><Relationship Id="rId8" Type="http://schemas.openxmlformats.org/officeDocument/2006/relationships/slide" Target="slide9.xml"/><Relationship Id="rId51" Type="http://schemas.openxmlformats.org/officeDocument/2006/relationships/oleObject" Target="../embeddings/oleObject244.bin"/><Relationship Id="rId3" Type="http://schemas.openxmlformats.org/officeDocument/2006/relationships/notesSlide" Target="../notesSlides/notesSlide12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11.wmf"/><Relationship Id="rId33" Type="http://schemas.openxmlformats.org/officeDocument/2006/relationships/image" Target="../media/image55.wmf"/><Relationship Id="rId38" Type="http://schemas.openxmlformats.org/officeDocument/2006/relationships/image" Target="../media/image68.wmf"/><Relationship Id="rId46" Type="http://schemas.openxmlformats.org/officeDocument/2006/relationships/image" Target="../media/image4.wmf"/><Relationship Id="rId59" Type="http://schemas.openxmlformats.org/officeDocument/2006/relationships/oleObject" Target="../embeddings/oleObject248.bin"/><Relationship Id="rId20" Type="http://schemas.openxmlformats.org/officeDocument/2006/relationships/oleObject" Target="../embeddings/oleObject227.bin"/><Relationship Id="rId41" Type="http://schemas.openxmlformats.org/officeDocument/2006/relationships/oleObject" Target="../embeddings/oleObject238.bin"/><Relationship Id="rId54" Type="http://schemas.openxmlformats.org/officeDocument/2006/relationships/image" Target="../media/image69.wmf"/><Relationship Id="rId62" Type="http://schemas.openxmlformats.org/officeDocument/2006/relationships/image" Target="../media/image45.wmf"/><Relationship Id="rId1" Type="http://schemas.openxmlformats.org/officeDocument/2006/relationships/vmlDrawing" Target="../drawings/vmlDrawing13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231.bin"/><Relationship Id="rId36" Type="http://schemas.openxmlformats.org/officeDocument/2006/relationships/oleObject" Target="../embeddings/oleObject235.bin"/><Relationship Id="rId49" Type="http://schemas.openxmlformats.org/officeDocument/2006/relationships/oleObject" Target="../embeddings/oleObject243.bin"/><Relationship Id="rId57" Type="http://schemas.openxmlformats.org/officeDocument/2006/relationships/oleObject" Target="../embeddings/oleObject247.bin"/><Relationship Id="rId10" Type="http://schemas.openxmlformats.org/officeDocument/2006/relationships/slide" Target="slide11.xml"/><Relationship Id="rId31" Type="http://schemas.openxmlformats.org/officeDocument/2006/relationships/image" Target="../media/image25.wmf"/><Relationship Id="rId44" Type="http://schemas.openxmlformats.org/officeDocument/2006/relationships/oleObject" Target="../embeddings/oleObject240.bin"/><Relationship Id="rId52" Type="http://schemas.openxmlformats.org/officeDocument/2006/relationships/image" Target="../media/image7.wmf"/><Relationship Id="rId60" Type="http://schemas.openxmlformats.org/officeDocument/2006/relationships/image" Target="../media/image70.wmf"/><Relationship Id="rId4" Type="http://schemas.openxmlformats.org/officeDocument/2006/relationships/slide" Target="slide27.xml"/><Relationship Id="rId9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slide" Target="slide4.xml"/><Relationship Id="rId18" Type="http://schemas.openxmlformats.org/officeDocument/2006/relationships/oleObject" Target="../embeddings/oleObject251.bin"/><Relationship Id="rId26" Type="http://schemas.openxmlformats.org/officeDocument/2006/relationships/oleObject" Target="../embeddings/oleObject255.bin"/><Relationship Id="rId39" Type="http://schemas.openxmlformats.org/officeDocument/2006/relationships/oleObject" Target="../embeddings/oleObject262.bin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259.bin"/><Relationship Id="rId42" Type="http://schemas.openxmlformats.org/officeDocument/2006/relationships/image" Target="../media/image48.wmf"/><Relationship Id="rId47" Type="http://schemas.openxmlformats.org/officeDocument/2006/relationships/oleObject" Target="../embeddings/oleObject267.bin"/><Relationship Id="rId50" Type="http://schemas.openxmlformats.org/officeDocument/2006/relationships/image" Target="../media/image74.wmf"/><Relationship Id="rId55" Type="http://schemas.openxmlformats.org/officeDocument/2006/relationships/oleObject" Target="../embeddings/oleObject271.bin"/><Relationship Id="rId63" Type="http://schemas.openxmlformats.org/officeDocument/2006/relationships/oleObject" Target="../embeddings/oleObject275.bin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49.wmf"/><Relationship Id="rId11" Type="http://schemas.openxmlformats.org/officeDocument/2006/relationships/slide" Target="slide12.xml"/><Relationship Id="rId24" Type="http://schemas.openxmlformats.org/officeDocument/2006/relationships/oleObject" Target="../embeddings/oleObject254.bin"/><Relationship Id="rId32" Type="http://schemas.openxmlformats.org/officeDocument/2006/relationships/oleObject" Target="../embeddings/oleObject258.bin"/><Relationship Id="rId37" Type="http://schemas.openxmlformats.org/officeDocument/2006/relationships/oleObject" Target="../embeddings/oleObject261.bin"/><Relationship Id="rId40" Type="http://schemas.openxmlformats.org/officeDocument/2006/relationships/image" Target="../media/image71.wmf"/><Relationship Id="rId45" Type="http://schemas.openxmlformats.org/officeDocument/2006/relationships/image" Target="../media/image72.wmf"/><Relationship Id="rId53" Type="http://schemas.openxmlformats.org/officeDocument/2006/relationships/oleObject" Target="../embeddings/oleObject270.bin"/><Relationship Id="rId58" Type="http://schemas.openxmlformats.org/officeDocument/2006/relationships/image" Target="../media/image5.wmf"/><Relationship Id="rId5" Type="http://schemas.openxmlformats.org/officeDocument/2006/relationships/slide" Target="slide5.xml"/><Relationship Id="rId61" Type="http://schemas.openxmlformats.org/officeDocument/2006/relationships/oleObject" Target="../embeddings/oleObject274.bin"/><Relationship Id="rId19" Type="http://schemas.openxmlformats.org/officeDocument/2006/relationships/image" Target="../media/image20.wmf"/><Relationship Id="rId14" Type="http://schemas.openxmlformats.org/officeDocument/2006/relationships/slide" Target="slide13.xml"/><Relationship Id="rId22" Type="http://schemas.openxmlformats.org/officeDocument/2006/relationships/oleObject" Target="../embeddings/oleObject253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257.bin"/><Relationship Id="rId35" Type="http://schemas.openxmlformats.org/officeDocument/2006/relationships/image" Target="../media/image36.wmf"/><Relationship Id="rId43" Type="http://schemas.openxmlformats.org/officeDocument/2006/relationships/oleObject" Target="../embeddings/oleObject264.bin"/><Relationship Id="rId48" Type="http://schemas.openxmlformats.org/officeDocument/2006/relationships/image" Target="../media/image73.wmf"/><Relationship Id="rId56" Type="http://schemas.openxmlformats.org/officeDocument/2006/relationships/image" Target="../media/image4.wmf"/><Relationship Id="rId64" Type="http://schemas.openxmlformats.org/officeDocument/2006/relationships/image" Target="../media/image75.wmf"/><Relationship Id="rId8" Type="http://schemas.openxmlformats.org/officeDocument/2006/relationships/slide" Target="slide9.xml"/><Relationship Id="rId51" Type="http://schemas.openxmlformats.org/officeDocument/2006/relationships/oleObject" Target="../embeddings/oleObject269.bin"/><Relationship Id="rId3" Type="http://schemas.openxmlformats.org/officeDocument/2006/relationships/notesSlide" Target="../notesSlides/notesSlide13.xml"/><Relationship Id="rId12" Type="http://schemas.openxmlformats.org/officeDocument/2006/relationships/slide" Target="slide14.xml"/><Relationship Id="rId17" Type="http://schemas.openxmlformats.org/officeDocument/2006/relationships/slide" Target="slide17.xml"/><Relationship Id="rId25" Type="http://schemas.openxmlformats.org/officeDocument/2006/relationships/image" Target="../media/image11.wmf"/><Relationship Id="rId33" Type="http://schemas.openxmlformats.org/officeDocument/2006/relationships/image" Target="../media/image55.wmf"/><Relationship Id="rId38" Type="http://schemas.openxmlformats.org/officeDocument/2006/relationships/image" Target="../media/image68.wmf"/><Relationship Id="rId46" Type="http://schemas.openxmlformats.org/officeDocument/2006/relationships/oleObject" Target="../embeddings/oleObject266.bin"/><Relationship Id="rId59" Type="http://schemas.openxmlformats.org/officeDocument/2006/relationships/oleObject" Target="../embeddings/oleObject273.bin"/><Relationship Id="rId20" Type="http://schemas.openxmlformats.org/officeDocument/2006/relationships/oleObject" Target="../embeddings/oleObject252.bin"/><Relationship Id="rId41" Type="http://schemas.openxmlformats.org/officeDocument/2006/relationships/oleObject" Target="../embeddings/oleObject263.bin"/><Relationship Id="rId54" Type="http://schemas.openxmlformats.org/officeDocument/2006/relationships/image" Target="../media/image17.wmf"/><Relationship Id="rId62" Type="http://schemas.openxmlformats.org/officeDocument/2006/relationships/image" Target="../media/image7.wmf"/><Relationship Id="rId1" Type="http://schemas.openxmlformats.org/officeDocument/2006/relationships/vmlDrawing" Target="../drawings/vmlDrawing14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256.bin"/><Relationship Id="rId36" Type="http://schemas.openxmlformats.org/officeDocument/2006/relationships/oleObject" Target="../embeddings/oleObject260.bin"/><Relationship Id="rId49" Type="http://schemas.openxmlformats.org/officeDocument/2006/relationships/oleObject" Target="../embeddings/oleObject268.bin"/><Relationship Id="rId57" Type="http://schemas.openxmlformats.org/officeDocument/2006/relationships/oleObject" Target="../embeddings/oleObject272.bin"/><Relationship Id="rId10" Type="http://schemas.openxmlformats.org/officeDocument/2006/relationships/slide" Target="slide11.xml"/><Relationship Id="rId31" Type="http://schemas.openxmlformats.org/officeDocument/2006/relationships/image" Target="../media/image25.wmf"/><Relationship Id="rId44" Type="http://schemas.openxmlformats.org/officeDocument/2006/relationships/oleObject" Target="../embeddings/oleObject265.bin"/><Relationship Id="rId52" Type="http://schemas.openxmlformats.org/officeDocument/2006/relationships/image" Target="../media/image44.wmf"/><Relationship Id="rId60" Type="http://schemas.openxmlformats.org/officeDocument/2006/relationships/image" Target="../media/image6.wmf"/><Relationship Id="rId4" Type="http://schemas.openxmlformats.org/officeDocument/2006/relationships/slide" Target="slide28.xml"/><Relationship Id="rId9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3.xml"/><Relationship Id="rId3" Type="http://schemas.openxmlformats.org/officeDocument/2006/relationships/slide" Target="slide29.xml"/><Relationship Id="rId7" Type="http://schemas.openxmlformats.org/officeDocument/2006/relationships/slide" Target="slide9.xml"/><Relationship Id="rId12" Type="http://schemas.openxmlformats.org/officeDocument/2006/relationships/slide" Target="slide4.xml"/><Relationship Id="rId2" Type="http://schemas.openxmlformats.org/officeDocument/2006/relationships/notesSlide" Target="../notesSlides/notesSlide14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3.xml"/><Relationship Id="rId3" Type="http://schemas.openxmlformats.org/officeDocument/2006/relationships/slide" Target="slide30.xml"/><Relationship Id="rId7" Type="http://schemas.openxmlformats.org/officeDocument/2006/relationships/slide" Target="slide9.xml"/><Relationship Id="rId12" Type="http://schemas.openxmlformats.org/officeDocument/2006/relationships/slide" Target="slide4.xml"/><Relationship Id="rId2" Type="http://schemas.openxmlformats.org/officeDocument/2006/relationships/notesSlide" Target="../notesSlides/notesSlide15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25.xml"/><Relationship Id="rId18" Type="http://schemas.openxmlformats.org/officeDocument/2006/relationships/slide" Target="slide30.xml"/><Relationship Id="rId3" Type="http://schemas.openxmlformats.org/officeDocument/2006/relationships/notesSlide" Target="../notesSlides/notesSlide16.xml"/><Relationship Id="rId7" Type="http://schemas.openxmlformats.org/officeDocument/2006/relationships/slide" Target="slide19.xml"/><Relationship Id="rId12" Type="http://schemas.openxmlformats.org/officeDocument/2006/relationships/slide" Target="slide24.xml"/><Relationship Id="rId17" Type="http://schemas.openxmlformats.org/officeDocument/2006/relationships/slide" Target="slide29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2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wmf"/><Relationship Id="rId11" Type="http://schemas.openxmlformats.org/officeDocument/2006/relationships/slide" Target="slide23.xml"/><Relationship Id="rId5" Type="http://schemas.openxmlformats.org/officeDocument/2006/relationships/oleObject" Target="../embeddings/oleObject276.bin"/><Relationship Id="rId15" Type="http://schemas.openxmlformats.org/officeDocument/2006/relationships/slide" Target="slide27.xml"/><Relationship Id="rId10" Type="http://schemas.openxmlformats.org/officeDocument/2006/relationships/slide" Target="slide22.xml"/><Relationship Id="rId19" Type="http://schemas.openxmlformats.org/officeDocument/2006/relationships/slide" Target="slide18.xml"/><Relationship Id="rId4" Type="http://schemas.openxmlformats.org/officeDocument/2006/relationships/slide" Target="slide4.xml"/><Relationship Id="rId9" Type="http://schemas.openxmlformats.org/officeDocument/2006/relationships/slide" Target="slide21.xml"/><Relationship Id="rId14" Type="http://schemas.openxmlformats.org/officeDocument/2006/relationships/slide" Target="slide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8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openxmlformats.org/officeDocument/2006/relationships/slide" Target="slide27.xml"/><Relationship Id="rId2" Type="http://schemas.openxmlformats.org/officeDocument/2006/relationships/notesSlide" Target="../notesSlides/notesSlide17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5" Type="http://schemas.openxmlformats.org/officeDocument/2006/relationships/slide" Target="slide29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Relationship Id="rId14" Type="http://schemas.openxmlformats.org/officeDocument/2006/relationships/slide" Target="slide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slide" Target="slide9.xml"/><Relationship Id="rId18" Type="http://schemas.openxmlformats.org/officeDocument/2006/relationships/slide" Target="slide14.xml"/><Relationship Id="rId3" Type="http://schemas.openxmlformats.org/officeDocument/2006/relationships/notesSlide" Target="../notesSlides/notesSlide1.xml"/><Relationship Id="rId7" Type="http://schemas.openxmlformats.org/officeDocument/2006/relationships/slide" Target="slide4.xml"/><Relationship Id="rId12" Type="http://schemas.openxmlformats.org/officeDocument/2006/relationships/slide" Target="slide7.xml"/><Relationship Id="rId17" Type="http://schemas.openxmlformats.org/officeDocument/2006/relationships/slide" Target="slide13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slide" Target="slide6.xml"/><Relationship Id="rId5" Type="http://schemas.openxmlformats.org/officeDocument/2006/relationships/oleObject" Target="../embeddings/oleObject1.bin"/><Relationship Id="rId15" Type="http://schemas.openxmlformats.org/officeDocument/2006/relationships/slide" Target="slide11.xml"/><Relationship Id="rId10" Type="http://schemas.openxmlformats.org/officeDocument/2006/relationships/slide" Target="slide5.xml"/><Relationship Id="rId19" Type="http://schemas.openxmlformats.org/officeDocument/2006/relationships/oleObject" Target="../embeddings/oleObject3.bin"/><Relationship Id="rId4" Type="http://schemas.openxmlformats.org/officeDocument/2006/relationships/image" Target="../media/image3.png"/><Relationship Id="rId9" Type="http://schemas.openxmlformats.org/officeDocument/2006/relationships/image" Target="../media/image2.wmf"/><Relationship Id="rId1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25.xml"/><Relationship Id="rId18" Type="http://schemas.openxmlformats.org/officeDocument/2006/relationships/slide" Target="slide29.xml"/><Relationship Id="rId3" Type="http://schemas.openxmlformats.org/officeDocument/2006/relationships/notesSlide" Target="../notesSlides/notesSlide18.xml"/><Relationship Id="rId7" Type="http://schemas.openxmlformats.org/officeDocument/2006/relationships/slide" Target="slide19.xml"/><Relationship Id="rId12" Type="http://schemas.openxmlformats.org/officeDocument/2006/relationships/slide" Target="slide24.xml"/><Relationship Id="rId17" Type="http://schemas.openxmlformats.org/officeDocument/2006/relationships/slide" Target="slide2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wmf"/><Relationship Id="rId11" Type="http://schemas.openxmlformats.org/officeDocument/2006/relationships/slide" Target="slide23.xml"/><Relationship Id="rId5" Type="http://schemas.openxmlformats.org/officeDocument/2006/relationships/oleObject" Target="../embeddings/oleObject277.bin"/><Relationship Id="rId15" Type="http://schemas.openxmlformats.org/officeDocument/2006/relationships/slide" Target="slide27.xml"/><Relationship Id="rId10" Type="http://schemas.openxmlformats.org/officeDocument/2006/relationships/slide" Target="slide22.xml"/><Relationship Id="rId19" Type="http://schemas.openxmlformats.org/officeDocument/2006/relationships/slide" Target="slide30.xml"/><Relationship Id="rId4" Type="http://schemas.openxmlformats.org/officeDocument/2006/relationships/slide" Target="slide6.xml"/><Relationship Id="rId9" Type="http://schemas.openxmlformats.org/officeDocument/2006/relationships/slide" Target="slide21.xml"/><Relationship Id="rId14" Type="http://schemas.openxmlformats.org/officeDocument/2006/relationships/slide" Target="slide2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8.xml"/><Relationship Id="rId3" Type="http://schemas.openxmlformats.org/officeDocument/2006/relationships/slide" Target="slide7.xml"/><Relationship Id="rId7" Type="http://schemas.openxmlformats.org/officeDocument/2006/relationships/slide" Target="slide22.xml"/><Relationship Id="rId12" Type="http://schemas.openxmlformats.org/officeDocument/2006/relationships/slide" Target="slide27.xml"/><Relationship Id="rId2" Type="http://schemas.openxmlformats.org/officeDocument/2006/relationships/notesSlide" Target="../notesSlides/notesSlide19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5" Type="http://schemas.openxmlformats.org/officeDocument/2006/relationships/slide" Target="slide29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Relationship Id="rId14" Type="http://schemas.openxmlformats.org/officeDocument/2006/relationships/slide" Target="slide2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8.xml"/><Relationship Id="rId3" Type="http://schemas.openxmlformats.org/officeDocument/2006/relationships/slide" Target="slide9.xml"/><Relationship Id="rId7" Type="http://schemas.openxmlformats.org/officeDocument/2006/relationships/slide" Target="slide22.xml"/><Relationship Id="rId12" Type="http://schemas.openxmlformats.org/officeDocument/2006/relationships/slide" Target="slide2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25.xml"/><Relationship Id="rId18" Type="http://schemas.openxmlformats.org/officeDocument/2006/relationships/slide" Target="slide29.xml"/><Relationship Id="rId3" Type="http://schemas.openxmlformats.org/officeDocument/2006/relationships/notesSlide" Target="../notesSlides/notesSlide21.xml"/><Relationship Id="rId7" Type="http://schemas.openxmlformats.org/officeDocument/2006/relationships/slide" Target="slide19.xml"/><Relationship Id="rId12" Type="http://schemas.openxmlformats.org/officeDocument/2006/relationships/slide" Target="slide24.xml"/><Relationship Id="rId17" Type="http://schemas.openxmlformats.org/officeDocument/2006/relationships/slide" Target="slide2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wmf"/><Relationship Id="rId11" Type="http://schemas.openxmlformats.org/officeDocument/2006/relationships/slide" Target="slide23.xml"/><Relationship Id="rId5" Type="http://schemas.openxmlformats.org/officeDocument/2006/relationships/oleObject" Target="../embeddings/oleObject278.bin"/><Relationship Id="rId15" Type="http://schemas.openxmlformats.org/officeDocument/2006/relationships/slide" Target="slide27.xml"/><Relationship Id="rId10" Type="http://schemas.openxmlformats.org/officeDocument/2006/relationships/slide" Target="slide22.xml"/><Relationship Id="rId19" Type="http://schemas.openxmlformats.org/officeDocument/2006/relationships/slide" Target="slide30.xml"/><Relationship Id="rId4" Type="http://schemas.openxmlformats.org/officeDocument/2006/relationships/slide" Target="slide10.xml"/><Relationship Id="rId9" Type="http://schemas.openxmlformats.org/officeDocument/2006/relationships/slide" Target="slide21.xml"/><Relationship Id="rId14" Type="http://schemas.openxmlformats.org/officeDocument/2006/relationships/slide" Target="slide2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25.xml"/><Relationship Id="rId18" Type="http://schemas.openxmlformats.org/officeDocument/2006/relationships/slide" Target="slide29.xml"/><Relationship Id="rId3" Type="http://schemas.openxmlformats.org/officeDocument/2006/relationships/notesSlide" Target="../notesSlides/notesSlide22.xml"/><Relationship Id="rId7" Type="http://schemas.openxmlformats.org/officeDocument/2006/relationships/slide" Target="slide19.xml"/><Relationship Id="rId12" Type="http://schemas.openxmlformats.org/officeDocument/2006/relationships/slide" Target="slide24.xml"/><Relationship Id="rId17" Type="http://schemas.openxmlformats.org/officeDocument/2006/relationships/slide" Target="slide2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wmf"/><Relationship Id="rId11" Type="http://schemas.openxmlformats.org/officeDocument/2006/relationships/slide" Target="slide23.xml"/><Relationship Id="rId5" Type="http://schemas.openxmlformats.org/officeDocument/2006/relationships/oleObject" Target="../embeddings/oleObject279.bin"/><Relationship Id="rId15" Type="http://schemas.openxmlformats.org/officeDocument/2006/relationships/slide" Target="slide27.xml"/><Relationship Id="rId10" Type="http://schemas.openxmlformats.org/officeDocument/2006/relationships/slide" Target="slide22.xml"/><Relationship Id="rId19" Type="http://schemas.openxmlformats.org/officeDocument/2006/relationships/slide" Target="slide30.xml"/><Relationship Id="rId4" Type="http://schemas.openxmlformats.org/officeDocument/2006/relationships/slide" Target="slide11.xml"/><Relationship Id="rId9" Type="http://schemas.openxmlformats.org/officeDocument/2006/relationships/slide" Target="slide21.xml"/><Relationship Id="rId14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8.xml"/><Relationship Id="rId3" Type="http://schemas.openxmlformats.org/officeDocument/2006/relationships/slide" Target="slide12.xml"/><Relationship Id="rId7" Type="http://schemas.openxmlformats.org/officeDocument/2006/relationships/slide" Target="slide22.xml"/><Relationship Id="rId12" Type="http://schemas.openxmlformats.org/officeDocument/2006/relationships/slide" Target="slide27.xml"/><Relationship Id="rId2" Type="http://schemas.openxmlformats.org/officeDocument/2006/relationships/notesSlide" Target="../notesSlides/notesSlide23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5" Type="http://schemas.openxmlformats.org/officeDocument/2006/relationships/slide" Target="slide29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Relationship Id="rId1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8.xml"/><Relationship Id="rId3" Type="http://schemas.openxmlformats.org/officeDocument/2006/relationships/slide" Target="slide13.xml"/><Relationship Id="rId7" Type="http://schemas.openxmlformats.org/officeDocument/2006/relationships/slide" Target="slide22.xml"/><Relationship Id="rId12" Type="http://schemas.openxmlformats.org/officeDocument/2006/relationships/slide" Target="slide27.xml"/><Relationship Id="rId2" Type="http://schemas.openxmlformats.org/officeDocument/2006/relationships/notesSlide" Target="../notesSlides/notesSlide24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5" Type="http://schemas.openxmlformats.org/officeDocument/2006/relationships/slide" Target="slide29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Relationship Id="rId14" Type="http://schemas.openxmlformats.org/officeDocument/2006/relationships/slide" Target="slide2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8.xml"/><Relationship Id="rId3" Type="http://schemas.openxmlformats.org/officeDocument/2006/relationships/slide" Target="slide14.xml"/><Relationship Id="rId7" Type="http://schemas.openxmlformats.org/officeDocument/2006/relationships/slide" Target="slide22.xml"/><Relationship Id="rId12" Type="http://schemas.openxmlformats.org/officeDocument/2006/relationships/slide" Target="slide27.xml"/><Relationship Id="rId2" Type="http://schemas.openxmlformats.org/officeDocument/2006/relationships/notesSlide" Target="../notesSlides/notesSlide25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5" Type="http://schemas.openxmlformats.org/officeDocument/2006/relationships/slide" Target="slide29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Relationship Id="rId1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29.xml"/><Relationship Id="rId3" Type="http://schemas.openxmlformats.org/officeDocument/2006/relationships/slide" Target="slide15.xml"/><Relationship Id="rId7" Type="http://schemas.openxmlformats.org/officeDocument/2006/relationships/slide" Target="slide22.xml"/><Relationship Id="rId12" Type="http://schemas.openxmlformats.org/officeDocument/2006/relationships/slide" Target="slide28.xml"/><Relationship Id="rId2" Type="http://schemas.openxmlformats.org/officeDocument/2006/relationships/notesSlide" Target="../notesSlides/notesSlide26.xml"/><Relationship Id="rId16" Type="http://schemas.openxmlformats.org/officeDocument/2006/relationships/slide" Target="slide2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5" Type="http://schemas.openxmlformats.org/officeDocument/2006/relationships/slide" Target="slide18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Relationship Id="rId14" Type="http://schemas.openxmlformats.org/officeDocument/2006/relationships/slide" Target="slide3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27.xml"/><Relationship Id="rId3" Type="http://schemas.openxmlformats.org/officeDocument/2006/relationships/slide" Target="slide16.xml"/><Relationship Id="rId7" Type="http://schemas.openxmlformats.org/officeDocument/2006/relationships/slide" Target="slide22.xml"/><Relationship Id="rId12" Type="http://schemas.openxmlformats.org/officeDocument/2006/relationships/slide" Target="slide18.xml"/><Relationship Id="rId2" Type="http://schemas.openxmlformats.org/officeDocument/2006/relationships/notesSlide" Target="../notesSlides/notesSlide27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5" Type="http://schemas.openxmlformats.org/officeDocument/2006/relationships/slide" Target="slide29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Relationship Id="rId14" Type="http://schemas.openxmlformats.org/officeDocument/2006/relationships/slide" Target="slide2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image" Target="../media/image4.wmf"/><Relationship Id="rId26" Type="http://schemas.openxmlformats.org/officeDocument/2006/relationships/image" Target="../media/image19.png"/><Relationship Id="rId39" Type="http://schemas.openxmlformats.org/officeDocument/2006/relationships/image" Target="../media/image13.wmf"/><Relationship Id="rId21" Type="http://schemas.openxmlformats.org/officeDocument/2006/relationships/oleObject" Target="../embeddings/oleObject6.bin"/><Relationship Id="rId34" Type="http://schemas.openxmlformats.org/officeDocument/2006/relationships/oleObject" Target="../embeddings/oleObject11.bin"/><Relationship Id="rId42" Type="http://schemas.openxmlformats.org/officeDocument/2006/relationships/oleObject" Target="../embeddings/oleObject15.bin"/><Relationship Id="rId47" Type="http://schemas.openxmlformats.org/officeDocument/2006/relationships/image" Target="../media/image17.wmf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7.xml"/><Relationship Id="rId29" Type="http://schemas.openxmlformats.org/officeDocument/2006/relationships/image" Target="../media/image8.wmf"/><Relationship Id="rId11" Type="http://schemas.openxmlformats.org/officeDocument/2006/relationships/slide" Target="slide12.xml"/><Relationship Id="rId24" Type="http://schemas.openxmlformats.org/officeDocument/2006/relationships/image" Target="../media/image7.wmf"/><Relationship Id="rId32" Type="http://schemas.openxmlformats.org/officeDocument/2006/relationships/oleObject" Target="../embeddings/oleObject10.bin"/><Relationship Id="rId37" Type="http://schemas.openxmlformats.org/officeDocument/2006/relationships/image" Target="../media/image12.wmf"/><Relationship Id="rId40" Type="http://schemas.openxmlformats.org/officeDocument/2006/relationships/oleObject" Target="../embeddings/oleObject14.bin"/><Relationship Id="rId45" Type="http://schemas.openxmlformats.org/officeDocument/2006/relationships/image" Target="../media/image16.wmf"/><Relationship Id="rId5" Type="http://schemas.openxmlformats.org/officeDocument/2006/relationships/slide" Target="slide5.xml"/><Relationship Id="rId15" Type="http://schemas.openxmlformats.org/officeDocument/2006/relationships/slide" Target="slide16.xml"/><Relationship Id="rId23" Type="http://schemas.openxmlformats.org/officeDocument/2006/relationships/oleObject" Target="../embeddings/oleObject7.bin"/><Relationship Id="rId28" Type="http://schemas.openxmlformats.org/officeDocument/2006/relationships/oleObject" Target="../embeddings/oleObject8.bin"/><Relationship Id="rId36" Type="http://schemas.openxmlformats.org/officeDocument/2006/relationships/oleObject" Target="../embeddings/oleObject12.bin"/><Relationship Id="rId49" Type="http://schemas.openxmlformats.org/officeDocument/2006/relationships/image" Target="../media/image18.wmf"/><Relationship Id="rId10" Type="http://schemas.openxmlformats.org/officeDocument/2006/relationships/slide" Target="slide11.xml"/><Relationship Id="rId19" Type="http://schemas.openxmlformats.org/officeDocument/2006/relationships/oleObject" Target="../embeddings/oleObject5.bin"/><Relationship Id="rId31" Type="http://schemas.openxmlformats.org/officeDocument/2006/relationships/image" Target="../media/image9.wmf"/><Relationship Id="rId44" Type="http://schemas.openxmlformats.org/officeDocument/2006/relationships/oleObject" Target="../embeddings/oleObject16.bin"/><Relationship Id="rId4" Type="http://schemas.openxmlformats.org/officeDocument/2006/relationships/slide" Target="slide18.xml"/><Relationship Id="rId9" Type="http://schemas.openxmlformats.org/officeDocument/2006/relationships/slide" Target="slide10.xml"/><Relationship Id="rId14" Type="http://schemas.openxmlformats.org/officeDocument/2006/relationships/slide" Target="slide15.xml"/><Relationship Id="rId22" Type="http://schemas.openxmlformats.org/officeDocument/2006/relationships/image" Target="../media/image6.wmf"/><Relationship Id="rId27" Type="http://schemas.openxmlformats.org/officeDocument/2006/relationships/slide" Target="slide4.xml"/><Relationship Id="rId30" Type="http://schemas.openxmlformats.org/officeDocument/2006/relationships/oleObject" Target="../embeddings/oleObject9.bin"/><Relationship Id="rId35" Type="http://schemas.openxmlformats.org/officeDocument/2006/relationships/image" Target="../media/image11.wmf"/><Relationship Id="rId43" Type="http://schemas.openxmlformats.org/officeDocument/2006/relationships/image" Target="../media/image15.wmf"/><Relationship Id="rId48" Type="http://schemas.openxmlformats.org/officeDocument/2006/relationships/oleObject" Target="../embeddings/oleObject18.bin"/><Relationship Id="rId8" Type="http://schemas.openxmlformats.org/officeDocument/2006/relationships/slide" Target="slide9.xml"/><Relationship Id="rId3" Type="http://schemas.openxmlformats.org/officeDocument/2006/relationships/notesSlide" Target="../notesSlides/notesSlide2.xml"/><Relationship Id="rId12" Type="http://schemas.openxmlformats.org/officeDocument/2006/relationships/slide" Target="slide13.xml"/><Relationship Id="rId17" Type="http://schemas.openxmlformats.org/officeDocument/2006/relationships/oleObject" Target="../embeddings/oleObject4.bin"/><Relationship Id="rId25" Type="http://schemas.openxmlformats.org/officeDocument/2006/relationships/slide" Target="slide2.xml"/><Relationship Id="rId33" Type="http://schemas.openxmlformats.org/officeDocument/2006/relationships/image" Target="../media/image10.wmf"/><Relationship Id="rId38" Type="http://schemas.openxmlformats.org/officeDocument/2006/relationships/oleObject" Target="../embeddings/oleObject13.bin"/><Relationship Id="rId46" Type="http://schemas.openxmlformats.org/officeDocument/2006/relationships/oleObject" Target="../embeddings/oleObject17.bin"/><Relationship Id="rId20" Type="http://schemas.openxmlformats.org/officeDocument/2006/relationships/image" Target="../media/image5.wmf"/><Relationship Id="rId41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6.wmf"/><Relationship Id="rId21" Type="http://schemas.openxmlformats.org/officeDocument/2006/relationships/oleObject" Target="../embeddings/oleObject281.bin"/><Relationship Id="rId42" Type="http://schemas.openxmlformats.org/officeDocument/2006/relationships/image" Target="../media/image82.wmf"/><Relationship Id="rId47" Type="http://schemas.openxmlformats.org/officeDocument/2006/relationships/oleObject" Target="../embeddings/oleObject294.bin"/><Relationship Id="rId63" Type="http://schemas.openxmlformats.org/officeDocument/2006/relationships/oleObject" Target="../embeddings/oleObject302.bin"/><Relationship Id="rId68" Type="http://schemas.openxmlformats.org/officeDocument/2006/relationships/image" Target="../media/image94.wmf"/><Relationship Id="rId2" Type="http://schemas.openxmlformats.org/officeDocument/2006/relationships/slideLayout" Target="../slideLayouts/slideLayout1.xml"/><Relationship Id="rId16" Type="http://schemas.openxmlformats.org/officeDocument/2006/relationships/slide" Target="slide29.xml"/><Relationship Id="rId29" Type="http://schemas.openxmlformats.org/officeDocument/2006/relationships/oleObject" Target="../embeddings/oleObject285.bin"/><Relationship Id="rId11" Type="http://schemas.openxmlformats.org/officeDocument/2006/relationships/slide" Target="slide25.xml"/><Relationship Id="rId24" Type="http://schemas.openxmlformats.org/officeDocument/2006/relationships/image" Target="../media/image6.wmf"/><Relationship Id="rId32" Type="http://schemas.openxmlformats.org/officeDocument/2006/relationships/image" Target="../media/image9.wmf"/><Relationship Id="rId37" Type="http://schemas.openxmlformats.org/officeDocument/2006/relationships/oleObject" Target="../embeddings/oleObject289.bin"/><Relationship Id="rId40" Type="http://schemas.openxmlformats.org/officeDocument/2006/relationships/image" Target="../media/image81.wmf"/><Relationship Id="rId45" Type="http://schemas.openxmlformats.org/officeDocument/2006/relationships/oleObject" Target="../embeddings/oleObject293.bin"/><Relationship Id="rId53" Type="http://schemas.openxmlformats.org/officeDocument/2006/relationships/oleObject" Target="../embeddings/oleObject297.bin"/><Relationship Id="rId58" Type="http://schemas.openxmlformats.org/officeDocument/2006/relationships/image" Target="../media/image89.wmf"/><Relationship Id="rId66" Type="http://schemas.openxmlformats.org/officeDocument/2006/relationships/image" Target="../media/image93.wmf"/><Relationship Id="rId74" Type="http://schemas.openxmlformats.org/officeDocument/2006/relationships/oleObject" Target="../embeddings/oleObject308.bin"/><Relationship Id="rId5" Type="http://schemas.openxmlformats.org/officeDocument/2006/relationships/slide" Target="slide19.xml"/><Relationship Id="rId61" Type="http://schemas.openxmlformats.org/officeDocument/2006/relationships/oleObject" Target="../embeddings/oleObject301.bin"/><Relationship Id="rId19" Type="http://schemas.openxmlformats.org/officeDocument/2006/relationships/oleObject" Target="../embeddings/oleObject280.bin"/><Relationship Id="rId14" Type="http://schemas.openxmlformats.org/officeDocument/2006/relationships/slide" Target="slide27.xml"/><Relationship Id="rId22" Type="http://schemas.openxmlformats.org/officeDocument/2006/relationships/image" Target="../media/image5.wmf"/><Relationship Id="rId27" Type="http://schemas.openxmlformats.org/officeDocument/2006/relationships/oleObject" Target="../embeddings/oleObject284.bin"/><Relationship Id="rId30" Type="http://schemas.openxmlformats.org/officeDocument/2006/relationships/image" Target="../media/image77.wmf"/><Relationship Id="rId35" Type="http://schemas.openxmlformats.org/officeDocument/2006/relationships/oleObject" Target="../embeddings/oleObject288.bin"/><Relationship Id="rId43" Type="http://schemas.openxmlformats.org/officeDocument/2006/relationships/oleObject" Target="../embeddings/oleObject292.bin"/><Relationship Id="rId48" Type="http://schemas.openxmlformats.org/officeDocument/2006/relationships/image" Target="../media/image85.wmf"/><Relationship Id="rId56" Type="http://schemas.openxmlformats.org/officeDocument/2006/relationships/image" Target="../media/image88.wmf"/><Relationship Id="rId64" Type="http://schemas.openxmlformats.org/officeDocument/2006/relationships/image" Target="../media/image92.wmf"/><Relationship Id="rId69" Type="http://schemas.openxmlformats.org/officeDocument/2006/relationships/oleObject" Target="../embeddings/oleObject305.bin"/><Relationship Id="rId8" Type="http://schemas.openxmlformats.org/officeDocument/2006/relationships/slide" Target="slide22.xml"/><Relationship Id="rId51" Type="http://schemas.openxmlformats.org/officeDocument/2006/relationships/oleObject" Target="../embeddings/oleObject296.bin"/><Relationship Id="rId72" Type="http://schemas.openxmlformats.org/officeDocument/2006/relationships/oleObject" Target="../embeddings/oleObject307.bin"/><Relationship Id="rId3" Type="http://schemas.openxmlformats.org/officeDocument/2006/relationships/notesSlide" Target="../notesSlides/notesSlide28.xml"/><Relationship Id="rId12" Type="http://schemas.openxmlformats.org/officeDocument/2006/relationships/slide" Target="slide26.xml"/><Relationship Id="rId17" Type="http://schemas.openxmlformats.org/officeDocument/2006/relationships/slide" Target="slide30.xml"/><Relationship Id="rId25" Type="http://schemas.openxmlformats.org/officeDocument/2006/relationships/oleObject" Target="../embeddings/oleObject283.bin"/><Relationship Id="rId33" Type="http://schemas.openxmlformats.org/officeDocument/2006/relationships/oleObject" Target="../embeddings/oleObject287.bin"/><Relationship Id="rId38" Type="http://schemas.openxmlformats.org/officeDocument/2006/relationships/image" Target="../media/image80.wmf"/><Relationship Id="rId46" Type="http://schemas.openxmlformats.org/officeDocument/2006/relationships/image" Target="../media/image84.wmf"/><Relationship Id="rId59" Type="http://schemas.openxmlformats.org/officeDocument/2006/relationships/oleObject" Target="../embeddings/oleObject300.bin"/><Relationship Id="rId67" Type="http://schemas.openxmlformats.org/officeDocument/2006/relationships/oleObject" Target="../embeddings/oleObject304.bin"/><Relationship Id="rId20" Type="http://schemas.openxmlformats.org/officeDocument/2006/relationships/image" Target="../media/image4.wmf"/><Relationship Id="rId41" Type="http://schemas.openxmlformats.org/officeDocument/2006/relationships/oleObject" Target="../embeddings/oleObject291.bin"/><Relationship Id="rId54" Type="http://schemas.openxmlformats.org/officeDocument/2006/relationships/image" Target="../media/image87.wmf"/><Relationship Id="rId62" Type="http://schemas.openxmlformats.org/officeDocument/2006/relationships/image" Target="../media/image91.wmf"/><Relationship Id="rId70" Type="http://schemas.openxmlformats.org/officeDocument/2006/relationships/oleObject" Target="../embeddings/oleObject306.bin"/><Relationship Id="rId75" Type="http://schemas.openxmlformats.org/officeDocument/2006/relationships/image" Target="../media/image7.wmf"/><Relationship Id="rId1" Type="http://schemas.openxmlformats.org/officeDocument/2006/relationships/vmlDrawing" Target="../drawings/vmlDrawing19.vml"/><Relationship Id="rId6" Type="http://schemas.openxmlformats.org/officeDocument/2006/relationships/slide" Target="slide20.xml"/><Relationship Id="rId15" Type="http://schemas.openxmlformats.org/officeDocument/2006/relationships/slide" Target="slide28.xml"/><Relationship Id="rId23" Type="http://schemas.openxmlformats.org/officeDocument/2006/relationships/oleObject" Target="../embeddings/oleObject282.bin"/><Relationship Id="rId28" Type="http://schemas.openxmlformats.org/officeDocument/2006/relationships/image" Target="../media/image1.wmf"/><Relationship Id="rId36" Type="http://schemas.openxmlformats.org/officeDocument/2006/relationships/image" Target="../media/image79.wmf"/><Relationship Id="rId49" Type="http://schemas.openxmlformats.org/officeDocument/2006/relationships/oleObject" Target="../embeddings/oleObject295.bin"/><Relationship Id="rId57" Type="http://schemas.openxmlformats.org/officeDocument/2006/relationships/oleObject" Target="../embeddings/oleObject299.bin"/><Relationship Id="rId10" Type="http://schemas.openxmlformats.org/officeDocument/2006/relationships/slide" Target="slide24.xml"/><Relationship Id="rId31" Type="http://schemas.openxmlformats.org/officeDocument/2006/relationships/oleObject" Target="../embeddings/oleObject286.bin"/><Relationship Id="rId44" Type="http://schemas.openxmlformats.org/officeDocument/2006/relationships/image" Target="../media/image83.wmf"/><Relationship Id="rId52" Type="http://schemas.openxmlformats.org/officeDocument/2006/relationships/image" Target="../media/image86.wmf"/><Relationship Id="rId60" Type="http://schemas.openxmlformats.org/officeDocument/2006/relationships/image" Target="../media/image90.wmf"/><Relationship Id="rId65" Type="http://schemas.openxmlformats.org/officeDocument/2006/relationships/oleObject" Target="../embeddings/oleObject303.bin"/><Relationship Id="rId73" Type="http://schemas.openxmlformats.org/officeDocument/2006/relationships/image" Target="../media/image96.wmf"/><Relationship Id="rId4" Type="http://schemas.openxmlformats.org/officeDocument/2006/relationships/slide" Target="slide17.xml"/><Relationship Id="rId9" Type="http://schemas.openxmlformats.org/officeDocument/2006/relationships/slide" Target="slide23.xml"/><Relationship Id="rId13" Type="http://schemas.openxmlformats.org/officeDocument/2006/relationships/slide" Target="slide18.xml"/><Relationship Id="rId18" Type="http://schemas.openxmlformats.org/officeDocument/2006/relationships/chart" Target="../charts/chart1.xml"/><Relationship Id="rId39" Type="http://schemas.openxmlformats.org/officeDocument/2006/relationships/oleObject" Target="../embeddings/oleObject290.bin"/><Relationship Id="rId34" Type="http://schemas.openxmlformats.org/officeDocument/2006/relationships/image" Target="../media/image78.wmf"/><Relationship Id="rId50" Type="http://schemas.openxmlformats.org/officeDocument/2006/relationships/image" Target="../media/image10.wmf"/><Relationship Id="rId55" Type="http://schemas.openxmlformats.org/officeDocument/2006/relationships/oleObject" Target="../embeddings/oleObject298.bin"/><Relationship Id="rId7" Type="http://schemas.openxmlformats.org/officeDocument/2006/relationships/slide" Target="slide21.xml"/><Relationship Id="rId71" Type="http://schemas.openxmlformats.org/officeDocument/2006/relationships/image" Target="../media/image95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oleObject" Target="../embeddings/oleObject19.bin"/><Relationship Id="rId26" Type="http://schemas.openxmlformats.org/officeDocument/2006/relationships/slide" Target="slide2.xml"/><Relationship Id="rId39" Type="http://schemas.openxmlformats.org/officeDocument/2006/relationships/image" Target="../media/image21.wmf"/><Relationship Id="rId21" Type="http://schemas.openxmlformats.org/officeDocument/2006/relationships/image" Target="../media/image5.wmf"/><Relationship Id="rId34" Type="http://schemas.openxmlformats.org/officeDocument/2006/relationships/oleObject" Target="../embeddings/oleObject26.bin"/><Relationship Id="rId42" Type="http://schemas.openxmlformats.org/officeDocument/2006/relationships/oleObject" Target="../embeddings/oleObject30.bin"/><Relationship Id="rId47" Type="http://schemas.openxmlformats.org/officeDocument/2006/relationships/image" Target="../media/image23.wmf"/><Relationship Id="rId50" Type="http://schemas.openxmlformats.org/officeDocument/2006/relationships/oleObject" Target="../embeddings/oleObject34.bin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7.xml"/><Relationship Id="rId29" Type="http://schemas.openxmlformats.org/officeDocument/2006/relationships/image" Target="../media/image20.wmf"/><Relationship Id="rId11" Type="http://schemas.openxmlformats.org/officeDocument/2006/relationships/slide" Target="slide12.xml"/><Relationship Id="rId24" Type="http://schemas.openxmlformats.org/officeDocument/2006/relationships/oleObject" Target="../embeddings/oleObject22.bin"/><Relationship Id="rId32" Type="http://schemas.openxmlformats.org/officeDocument/2006/relationships/oleObject" Target="../embeddings/oleObject25.bin"/><Relationship Id="rId37" Type="http://schemas.openxmlformats.org/officeDocument/2006/relationships/image" Target="../media/image12.wmf"/><Relationship Id="rId40" Type="http://schemas.openxmlformats.org/officeDocument/2006/relationships/oleObject" Target="../embeddings/oleObject29.bin"/><Relationship Id="rId45" Type="http://schemas.openxmlformats.org/officeDocument/2006/relationships/image" Target="../media/image22.wmf"/><Relationship Id="rId5" Type="http://schemas.openxmlformats.org/officeDocument/2006/relationships/slide" Target="slide5.xml"/><Relationship Id="rId15" Type="http://schemas.openxmlformats.org/officeDocument/2006/relationships/slide" Target="slide16.xml"/><Relationship Id="rId23" Type="http://schemas.openxmlformats.org/officeDocument/2006/relationships/image" Target="../media/image6.wmf"/><Relationship Id="rId28" Type="http://schemas.openxmlformats.org/officeDocument/2006/relationships/oleObject" Target="../embeddings/oleObject23.bin"/><Relationship Id="rId36" Type="http://schemas.openxmlformats.org/officeDocument/2006/relationships/oleObject" Target="../embeddings/oleObject27.bin"/><Relationship Id="rId49" Type="http://schemas.openxmlformats.org/officeDocument/2006/relationships/image" Target="../media/image17.wmf"/><Relationship Id="rId10" Type="http://schemas.openxmlformats.org/officeDocument/2006/relationships/slide" Target="slide11.xml"/><Relationship Id="rId19" Type="http://schemas.openxmlformats.org/officeDocument/2006/relationships/image" Target="../media/image4.wmf"/><Relationship Id="rId31" Type="http://schemas.openxmlformats.org/officeDocument/2006/relationships/image" Target="../media/image9.wmf"/><Relationship Id="rId44" Type="http://schemas.openxmlformats.org/officeDocument/2006/relationships/oleObject" Target="../embeddings/oleObject31.bin"/><Relationship Id="rId4" Type="http://schemas.openxmlformats.org/officeDocument/2006/relationships/slide" Target="slide18.xml"/><Relationship Id="rId9" Type="http://schemas.openxmlformats.org/officeDocument/2006/relationships/slide" Target="slide10.xml"/><Relationship Id="rId14" Type="http://schemas.openxmlformats.org/officeDocument/2006/relationships/slide" Target="slide15.xml"/><Relationship Id="rId22" Type="http://schemas.openxmlformats.org/officeDocument/2006/relationships/oleObject" Target="../embeddings/oleObject21.bin"/><Relationship Id="rId27" Type="http://schemas.openxmlformats.org/officeDocument/2006/relationships/image" Target="../media/image19.png"/><Relationship Id="rId30" Type="http://schemas.openxmlformats.org/officeDocument/2006/relationships/oleObject" Target="../embeddings/oleObject24.bin"/><Relationship Id="rId35" Type="http://schemas.openxmlformats.org/officeDocument/2006/relationships/image" Target="../media/image11.wmf"/><Relationship Id="rId43" Type="http://schemas.openxmlformats.org/officeDocument/2006/relationships/image" Target="../media/image14.wmf"/><Relationship Id="rId48" Type="http://schemas.openxmlformats.org/officeDocument/2006/relationships/oleObject" Target="../embeddings/oleObject33.bin"/><Relationship Id="rId8" Type="http://schemas.openxmlformats.org/officeDocument/2006/relationships/slide" Target="slide9.xml"/><Relationship Id="rId51" Type="http://schemas.openxmlformats.org/officeDocument/2006/relationships/image" Target="../media/image24.wmf"/><Relationship Id="rId3" Type="http://schemas.openxmlformats.org/officeDocument/2006/relationships/notesSlide" Target="../notesSlides/notesSlide3.xml"/><Relationship Id="rId12" Type="http://schemas.openxmlformats.org/officeDocument/2006/relationships/slide" Target="slide13.xml"/><Relationship Id="rId17" Type="http://schemas.openxmlformats.org/officeDocument/2006/relationships/slide" Target="slide4.xml"/><Relationship Id="rId25" Type="http://schemas.openxmlformats.org/officeDocument/2006/relationships/image" Target="../media/image7.wmf"/><Relationship Id="rId33" Type="http://schemas.openxmlformats.org/officeDocument/2006/relationships/image" Target="../media/image10.wmf"/><Relationship Id="rId38" Type="http://schemas.openxmlformats.org/officeDocument/2006/relationships/oleObject" Target="../embeddings/oleObject28.bin"/><Relationship Id="rId46" Type="http://schemas.openxmlformats.org/officeDocument/2006/relationships/oleObject" Target="../embeddings/oleObject32.bin"/><Relationship Id="rId20" Type="http://schemas.openxmlformats.org/officeDocument/2006/relationships/oleObject" Target="../embeddings/oleObject20.bin"/><Relationship Id="rId41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oleObject" Target="../embeddings/oleObject35.bin"/><Relationship Id="rId26" Type="http://schemas.openxmlformats.org/officeDocument/2006/relationships/slide" Target="slide2.xml"/><Relationship Id="rId39" Type="http://schemas.openxmlformats.org/officeDocument/2006/relationships/image" Target="../media/image21.wmf"/><Relationship Id="rId21" Type="http://schemas.openxmlformats.org/officeDocument/2006/relationships/image" Target="../media/image5.wmf"/><Relationship Id="rId34" Type="http://schemas.openxmlformats.org/officeDocument/2006/relationships/oleObject" Target="../embeddings/oleObject42.bin"/><Relationship Id="rId42" Type="http://schemas.openxmlformats.org/officeDocument/2006/relationships/oleObject" Target="../embeddings/oleObject46.bin"/><Relationship Id="rId47" Type="http://schemas.openxmlformats.org/officeDocument/2006/relationships/oleObject" Target="../embeddings/oleObject49.bin"/><Relationship Id="rId50" Type="http://schemas.openxmlformats.org/officeDocument/2006/relationships/image" Target="../media/image27.wmf"/><Relationship Id="rId55" Type="http://schemas.openxmlformats.org/officeDocument/2006/relationships/oleObject" Target="../embeddings/oleObject53.bin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20.wmf"/><Relationship Id="rId11" Type="http://schemas.openxmlformats.org/officeDocument/2006/relationships/slide" Target="slide12.xml"/><Relationship Id="rId24" Type="http://schemas.openxmlformats.org/officeDocument/2006/relationships/oleObject" Target="../embeddings/oleObject38.bin"/><Relationship Id="rId32" Type="http://schemas.openxmlformats.org/officeDocument/2006/relationships/oleObject" Target="../embeddings/oleObject41.bin"/><Relationship Id="rId37" Type="http://schemas.openxmlformats.org/officeDocument/2006/relationships/image" Target="../media/image12.wmf"/><Relationship Id="rId40" Type="http://schemas.openxmlformats.org/officeDocument/2006/relationships/oleObject" Target="../embeddings/oleObject45.bin"/><Relationship Id="rId45" Type="http://schemas.openxmlformats.org/officeDocument/2006/relationships/image" Target="../media/image13.wmf"/><Relationship Id="rId53" Type="http://schemas.openxmlformats.org/officeDocument/2006/relationships/oleObject" Target="../embeddings/oleObject52.bin"/><Relationship Id="rId5" Type="http://schemas.openxmlformats.org/officeDocument/2006/relationships/slide" Target="slide5.xml"/><Relationship Id="rId10" Type="http://schemas.openxmlformats.org/officeDocument/2006/relationships/slide" Target="slide11.xml"/><Relationship Id="rId19" Type="http://schemas.openxmlformats.org/officeDocument/2006/relationships/image" Target="../media/image4.wmf"/><Relationship Id="rId31" Type="http://schemas.openxmlformats.org/officeDocument/2006/relationships/image" Target="../media/image9.wmf"/><Relationship Id="rId44" Type="http://schemas.openxmlformats.org/officeDocument/2006/relationships/oleObject" Target="../embeddings/oleObject47.bin"/><Relationship Id="rId52" Type="http://schemas.openxmlformats.org/officeDocument/2006/relationships/image" Target="../media/image28.wmf"/><Relationship Id="rId4" Type="http://schemas.openxmlformats.org/officeDocument/2006/relationships/slide" Target="slide19.xml"/><Relationship Id="rId9" Type="http://schemas.openxmlformats.org/officeDocument/2006/relationships/slide" Target="slide10.xml"/><Relationship Id="rId14" Type="http://schemas.openxmlformats.org/officeDocument/2006/relationships/slide" Target="slide4.xml"/><Relationship Id="rId22" Type="http://schemas.openxmlformats.org/officeDocument/2006/relationships/oleObject" Target="../embeddings/oleObject37.bin"/><Relationship Id="rId27" Type="http://schemas.openxmlformats.org/officeDocument/2006/relationships/image" Target="../media/image19.png"/><Relationship Id="rId30" Type="http://schemas.openxmlformats.org/officeDocument/2006/relationships/oleObject" Target="../embeddings/oleObject40.bin"/><Relationship Id="rId35" Type="http://schemas.openxmlformats.org/officeDocument/2006/relationships/image" Target="../media/image11.wmf"/><Relationship Id="rId43" Type="http://schemas.openxmlformats.org/officeDocument/2006/relationships/image" Target="../media/image26.wmf"/><Relationship Id="rId48" Type="http://schemas.openxmlformats.org/officeDocument/2006/relationships/image" Target="../media/image22.wmf"/><Relationship Id="rId56" Type="http://schemas.openxmlformats.org/officeDocument/2006/relationships/image" Target="../media/image24.wmf"/><Relationship Id="rId8" Type="http://schemas.openxmlformats.org/officeDocument/2006/relationships/slide" Target="slide9.xml"/><Relationship Id="rId51" Type="http://schemas.openxmlformats.org/officeDocument/2006/relationships/oleObject" Target="../embeddings/oleObject51.bin"/><Relationship Id="rId3" Type="http://schemas.openxmlformats.org/officeDocument/2006/relationships/notesSlide" Target="../notesSlides/notesSlide4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7.wmf"/><Relationship Id="rId33" Type="http://schemas.openxmlformats.org/officeDocument/2006/relationships/image" Target="../media/image10.wmf"/><Relationship Id="rId38" Type="http://schemas.openxmlformats.org/officeDocument/2006/relationships/oleObject" Target="../embeddings/oleObject44.bin"/><Relationship Id="rId46" Type="http://schemas.openxmlformats.org/officeDocument/2006/relationships/oleObject" Target="../embeddings/oleObject48.bin"/><Relationship Id="rId20" Type="http://schemas.openxmlformats.org/officeDocument/2006/relationships/oleObject" Target="../embeddings/oleObject36.bin"/><Relationship Id="rId41" Type="http://schemas.openxmlformats.org/officeDocument/2006/relationships/image" Target="../media/image25.wmf"/><Relationship Id="rId54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6.wmf"/><Relationship Id="rId28" Type="http://schemas.openxmlformats.org/officeDocument/2006/relationships/oleObject" Target="../embeddings/oleObject39.bin"/><Relationship Id="rId36" Type="http://schemas.openxmlformats.org/officeDocument/2006/relationships/oleObject" Target="../embeddings/oleObject43.bin"/><Relationship Id="rId49" Type="http://schemas.openxmlformats.org/officeDocument/2006/relationships/oleObject" Target="../embeddings/oleObject50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slide" Target="slide2.xml"/><Relationship Id="rId26" Type="http://schemas.openxmlformats.org/officeDocument/2006/relationships/oleObject" Target="../embeddings/oleObject57.bin"/><Relationship Id="rId39" Type="http://schemas.openxmlformats.org/officeDocument/2006/relationships/oleObject" Target="../embeddings/oleObject64.bin"/><Relationship Id="rId21" Type="http://schemas.openxmlformats.org/officeDocument/2006/relationships/image" Target="../media/image20.wmf"/><Relationship Id="rId34" Type="http://schemas.openxmlformats.org/officeDocument/2006/relationships/oleObject" Target="../embeddings/oleObject61.bin"/><Relationship Id="rId42" Type="http://schemas.openxmlformats.org/officeDocument/2006/relationships/image" Target="../media/image5.wmf"/><Relationship Id="rId47" Type="http://schemas.openxmlformats.org/officeDocument/2006/relationships/oleObject" Target="../embeddings/oleObject68.bin"/><Relationship Id="rId50" Type="http://schemas.openxmlformats.org/officeDocument/2006/relationships/image" Target="../media/image31.wmf"/><Relationship Id="rId55" Type="http://schemas.openxmlformats.org/officeDocument/2006/relationships/oleObject" Target="../embeddings/oleObject72.bin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12.wmf"/><Relationship Id="rId11" Type="http://schemas.openxmlformats.org/officeDocument/2006/relationships/slide" Target="slide12.xml"/><Relationship Id="rId24" Type="http://schemas.openxmlformats.org/officeDocument/2006/relationships/oleObject" Target="../embeddings/oleObject56.bin"/><Relationship Id="rId32" Type="http://schemas.openxmlformats.org/officeDocument/2006/relationships/oleObject" Target="../embeddings/oleObject60.bin"/><Relationship Id="rId37" Type="http://schemas.openxmlformats.org/officeDocument/2006/relationships/image" Target="../media/image13.wmf"/><Relationship Id="rId40" Type="http://schemas.openxmlformats.org/officeDocument/2006/relationships/image" Target="../media/image4.wmf"/><Relationship Id="rId45" Type="http://schemas.openxmlformats.org/officeDocument/2006/relationships/oleObject" Target="../embeddings/oleObject67.bin"/><Relationship Id="rId53" Type="http://schemas.openxmlformats.org/officeDocument/2006/relationships/oleObject" Target="../embeddings/oleObject71.bin"/><Relationship Id="rId5" Type="http://schemas.openxmlformats.org/officeDocument/2006/relationships/slide" Target="slide5.xml"/><Relationship Id="rId10" Type="http://schemas.openxmlformats.org/officeDocument/2006/relationships/slide" Target="slide11.xml"/><Relationship Id="rId19" Type="http://schemas.openxmlformats.org/officeDocument/2006/relationships/image" Target="../media/image19.png"/><Relationship Id="rId31" Type="http://schemas.openxmlformats.org/officeDocument/2006/relationships/image" Target="../media/image21.wmf"/><Relationship Id="rId44" Type="http://schemas.openxmlformats.org/officeDocument/2006/relationships/image" Target="../media/image6.wmf"/><Relationship Id="rId52" Type="http://schemas.openxmlformats.org/officeDocument/2006/relationships/image" Target="../media/image32.wmf"/><Relationship Id="rId4" Type="http://schemas.openxmlformats.org/officeDocument/2006/relationships/slide" Target="slide20.xml"/><Relationship Id="rId9" Type="http://schemas.openxmlformats.org/officeDocument/2006/relationships/slide" Target="slide10.xml"/><Relationship Id="rId14" Type="http://schemas.openxmlformats.org/officeDocument/2006/relationships/slide" Target="slide4.xml"/><Relationship Id="rId22" Type="http://schemas.openxmlformats.org/officeDocument/2006/relationships/oleObject" Target="../embeddings/oleObject55.bin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59.bin"/><Relationship Id="rId35" Type="http://schemas.openxmlformats.org/officeDocument/2006/relationships/image" Target="../media/image29.wmf"/><Relationship Id="rId43" Type="http://schemas.openxmlformats.org/officeDocument/2006/relationships/oleObject" Target="../embeddings/oleObject66.bin"/><Relationship Id="rId48" Type="http://schemas.openxmlformats.org/officeDocument/2006/relationships/image" Target="../media/image30.wmf"/><Relationship Id="rId56" Type="http://schemas.openxmlformats.org/officeDocument/2006/relationships/image" Target="../media/image33.wmf"/><Relationship Id="rId8" Type="http://schemas.openxmlformats.org/officeDocument/2006/relationships/slide" Target="slide9.xml"/><Relationship Id="rId51" Type="http://schemas.openxmlformats.org/officeDocument/2006/relationships/oleObject" Target="../embeddings/oleObject70.bin"/><Relationship Id="rId3" Type="http://schemas.openxmlformats.org/officeDocument/2006/relationships/notesSlide" Target="../notesSlides/notesSlide5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10.wmf"/><Relationship Id="rId33" Type="http://schemas.openxmlformats.org/officeDocument/2006/relationships/image" Target="../media/image25.wmf"/><Relationship Id="rId38" Type="http://schemas.openxmlformats.org/officeDocument/2006/relationships/oleObject" Target="../embeddings/oleObject63.bin"/><Relationship Id="rId46" Type="http://schemas.openxmlformats.org/officeDocument/2006/relationships/image" Target="../media/image7.wmf"/><Relationship Id="rId20" Type="http://schemas.openxmlformats.org/officeDocument/2006/relationships/oleObject" Target="../embeddings/oleObject54.bin"/><Relationship Id="rId41" Type="http://schemas.openxmlformats.org/officeDocument/2006/relationships/oleObject" Target="../embeddings/oleObject65.bin"/><Relationship Id="rId54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58.bin"/><Relationship Id="rId36" Type="http://schemas.openxmlformats.org/officeDocument/2006/relationships/oleObject" Target="../embeddings/oleObject62.bin"/><Relationship Id="rId49" Type="http://schemas.openxmlformats.org/officeDocument/2006/relationships/oleObject" Target="../embeddings/oleObject69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slide" Target="slide2.xml"/><Relationship Id="rId26" Type="http://schemas.openxmlformats.org/officeDocument/2006/relationships/oleObject" Target="../embeddings/oleObject76.bin"/><Relationship Id="rId39" Type="http://schemas.openxmlformats.org/officeDocument/2006/relationships/image" Target="../media/image34.wmf"/><Relationship Id="rId21" Type="http://schemas.openxmlformats.org/officeDocument/2006/relationships/image" Target="../media/image4.wmf"/><Relationship Id="rId34" Type="http://schemas.openxmlformats.org/officeDocument/2006/relationships/oleObject" Target="../embeddings/oleObject80.bin"/><Relationship Id="rId42" Type="http://schemas.openxmlformats.org/officeDocument/2006/relationships/oleObject" Target="../embeddings/oleObject84.bin"/><Relationship Id="rId47" Type="http://schemas.openxmlformats.org/officeDocument/2006/relationships/oleObject" Target="../embeddings/oleObject87.bin"/><Relationship Id="rId50" Type="http://schemas.openxmlformats.org/officeDocument/2006/relationships/oleObject" Target="../embeddings/oleObject89.bin"/><Relationship Id="rId55" Type="http://schemas.openxmlformats.org/officeDocument/2006/relationships/image" Target="../media/image40.wmf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20.wmf"/><Relationship Id="rId11" Type="http://schemas.openxmlformats.org/officeDocument/2006/relationships/slide" Target="slide12.xml"/><Relationship Id="rId24" Type="http://schemas.openxmlformats.org/officeDocument/2006/relationships/oleObject" Target="../embeddings/oleObject75.bin"/><Relationship Id="rId32" Type="http://schemas.openxmlformats.org/officeDocument/2006/relationships/oleObject" Target="../embeddings/oleObject79.bin"/><Relationship Id="rId37" Type="http://schemas.openxmlformats.org/officeDocument/2006/relationships/image" Target="../media/image12.wmf"/><Relationship Id="rId40" Type="http://schemas.openxmlformats.org/officeDocument/2006/relationships/oleObject" Target="../embeddings/oleObject83.bin"/><Relationship Id="rId45" Type="http://schemas.openxmlformats.org/officeDocument/2006/relationships/image" Target="../media/image36.wmf"/><Relationship Id="rId53" Type="http://schemas.openxmlformats.org/officeDocument/2006/relationships/image" Target="../media/image39.wmf"/><Relationship Id="rId58" Type="http://schemas.openxmlformats.org/officeDocument/2006/relationships/oleObject" Target="../embeddings/oleObject93.bin"/><Relationship Id="rId5" Type="http://schemas.openxmlformats.org/officeDocument/2006/relationships/slide" Target="slide5.xml"/><Relationship Id="rId61" Type="http://schemas.openxmlformats.org/officeDocument/2006/relationships/image" Target="../media/image17.wmf"/><Relationship Id="rId19" Type="http://schemas.openxmlformats.org/officeDocument/2006/relationships/image" Target="../media/image19.png"/><Relationship Id="rId14" Type="http://schemas.openxmlformats.org/officeDocument/2006/relationships/slide" Target="slide4.xml"/><Relationship Id="rId22" Type="http://schemas.openxmlformats.org/officeDocument/2006/relationships/oleObject" Target="../embeddings/oleObject74.bin"/><Relationship Id="rId27" Type="http://schemas.openxmlformats.org/officeDocument/2006/relationships/image" Target="../media/image7.wmf"/><Relationship Id="rId30" Type="http://schemas.openxmlformats.org/officeDocument/2006/relationships/oleObject" Target="../embeddings/oleObject78.bin"/><Relationship Id="rId35" Type="http://schemas.openxmlformats.org/officeDocument/2006/relationships/image" Target="../media/image11.wmf"/><Relationship Id="rId43" Type="http://schemas.openxmlformats.org/officeDocument/2006/relationships/image" Target="../media/image35.wmf"/><Relationship Id="rId48" Type="http://schemas.openxmlformats.org/officeDocument/2006/relationships/image" Target="../media/image37.wmf"/><Relationship Id="rId56" Type="http://schemas.openxmlformats.org/officeDocument/2006/relationships/oleObject" Target="../embeddings/oleObject92.bin"/><Relationship Id="rId8" Type="http://schemas.openxmlformats.org/officeDocument/2006/relationships/slide" Target="slide9.xml"/><Relationship Id="rId51" Type="http://schemas.openxmlformats.org/officeDocument/2006/relationships/image" Target="../media/image38.wmf"/><Relationship Id="rId3" Type="http://schemas.openxmlformats.org/officeDocument/2006/relationships/notesSlide" Target="../notesSlides/notesSlide6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6.wmf"/><Relationship Id="rId33" Type="http://schemas.openxmlformats.org/officeDocument/2006/relationships/image" Target="../media/image10.wmf"/><Relationship Id="rId38" Type="http://schemas.openxmlformats.org/officeDocument/2006/relationships/oleObject" Target="../embeddings/oleObject82.bin"/><Relationship Id="rId46" Type="http://schemas.openxmlformats.org/officeDocument/2006/relationships/oleObject" Target="../embeddings/oleObject86.bin"/><Relationship Id="rId59" Type="http://schemas.openxmlformats.org/officeDocument/2006/relationships/image" Target="../media/image42.wmf"/><Relationship Id="rId20" Type="http://schemas.openxmlformats.org/officeDocument/2006/relationships/oleObject" Target="../embeddings/oleObject73.bin"/><Relationship Id="rId41" Type="http://schemas.openxmlformats.org/officeDocument/2006/relationships/image" Target="../media/image25.wmf"/><Relationship Id="rId54" Type="http://schemas.openxmlformats.org/officeDocument/2006/relationships/oleObject" Target="../embeddings/oleObject91.bin"/><Relationship Id="rId1" Type="http://schemas.openxmlformats.org/officeDocument/2006/relationships/vmlDrawing" Target="../drawings/vmlDrawing6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5.wmf"/><Relationship Id="rId28" Type="http://schemas.openxmlformats.org/officeDocument/2006/relationships/oleObject" Target="../embeddings/oleObject77.bin"/><Relationship Id="rId36" Type="http://schemas.openxmlformats.org/officeDocument/2006/relationships/oleObject" Target="../embeddings/oleObject81.bin"/><Relationship Id="rId49" Type="http://schemas.openxmlformats.org/officeDocument/2006/relationships/oleObject" Target="../embeddings/oleObject88.bin"/><Relationship Id="rId57" Type="http://schemas.openxmlformats.org/officeDocument/2006/relationships/image" Target="../media/image41.wmf"/><Relationship Id="rId10" Type="http://schemas.openxmlformats.org/officeDocument/2006/relationships/slide" Target="slide11.xml"/><Relationship Id="rId31" Type="http://schemas.openxmlformats.org/officeDocument/2006/relationships/image" Target="../media/image9.wmf"/><Relationship Id="rId44" Type="http://schemas.openxmlformats.org/officeDocument/2006/relationships/oleObject" Target="../embeddings/oleObject85.bin"/><Relationship Id="rId52" Type="http://schemas.openxmlformats.org/officeDocument/2006/relationships/oleObject" Target="../embeddings/oleObject90.bin"/><Relationship Id="rId60" Type="http://schemas.openxmlformats.org/officeDocument/2006/relationships/oleObject" Target="../embeddings/oleObject94.bin"/><Relationship Id="rId4" Type="http://schemas.openxmlformats.org/officeDocument/2006/relationships/slide" Target="slide21.xml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1.wmf"/><Relationship Id="rId26" Type="http://schemas.openxmlformats.org/officeDocument/2006/relationships/image" Target="../media/image35.wmf"/><Relationship Id="rId39" Type="http://schemas.openxmlformats.org/officeDocument/2006/relationships/oleObject" Target="../embeddings/oleObject114.bin"/><Relationship Id="rId21" Type="http://schemas.openxmlformats.org/officeDocument/2006/relationships/oleObject" Target="../embeddings/oleObject104.bin"/><Relationship Id="rId34" Type="http://schemas.openxmlformats.org/officeDocument/2006/relationships/image" Target="../media/image40.wmf"/><Relationship Id="rId42" Type="http://schemas.openxmlformats.org/officeDocument/2006/relationships/image" Target="../media/image45.wmf"/><Relationship Id="rId47" Type="http://schemas.openxmlformats.org/officeDocument/2006/relationships/oleObject" Target="../embeddings/oleObject118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9" Type="http://schemas.openxmlformats.org/officeDocument/2006/relationships/oleObject" Target="../embeddings/oleObject10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25.wmf"/><Relationship Id="rId32" Type="http://schemas.openxmlformats.org/officeDocument/2006/relationships/oleObject" Target="../embeddings/oleObject110.bin"/><Relationship Id="rId37" Type="http://schemas.openxmlformats.org/officeDocument/2006/relationships/oleObject" Target="../embeddings/oleObject113.bin"/><Relationship Id="rId40" Type="http://schemas.openxmlformats.org/officeDocument/2006/relationships/image" Target="../media/image44.wmf"/><Relationship Id="rId45" Type="http://schemas.openxmlformats.org/officeDocument/2006/relationships/oleObject" Target="../embeddings/oleObject117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36.wmf"/><Relationship Id="rId36" Type="http://schemas.openxmlformats.org/officeDocument/2006/relationships/image" Target="../media/image43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03.bin"/><Relationship Id="rId31" Type="http://schemas.openxmlformats.org/officeDocument/2006/relationships/image" Target="../media/image37.wmf"/><Relationship Id="rId44" Type="http://schemas.openxmlformats.org/officeDocument/2006/relationships/image" Target="../media/image46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107.bin"/><Relationship Id="rId30" Type="http://schemas.openxmlformats.org/officeDocument/2006/relationships/oleObject" Target="../embeddings/oleObject109.bin"/><Relationship Id="rId35" Type="http://schemas.openxmlformats.org/officeDocument/2006/relationships/oleObject" Target="../embeddings/oleObject112.bin"/><Relationship Id="rId43" Type="http://schemas.openxmlformats.org/officeDocument/2006/relationships/oleObject" Target="../embeddings/oleObject116.bin"/><Relationship Id="rId48" Type="http://schemas.openxmlformats.org/officeDocument/2006/relationships/image" Target="../media/image48.wmf"/><Relationship Id="rId8" Type="http://schemas.openxmlformats.org/officeDocument/2006/relationships/image" Target="../media/image6.wmf"/><Relationship Id="rId3" Type="http://schemas.openxmlformats.org/officeDocument/2006/relationships/oleObject" Target="../embeddings/oleObject9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33" Type="http://schemas.openxmlformats.org/officeDocument/2006/relationships/oleObject" Target="../embeddings/oleObject111.bin"/><Relationship Id="rId38" Type="http://schemas.openxmlformats.org/officeDocument/2006/relationships/image" Target="../media/image17.wmf"/><Relationship Id="rId46" Type="http://schemas.openxmlformats.org/officeDocument/2006/relationships/image" Target="../media/image47.wmf"/><Relationship Id="rId20" Type="http://schemas.openxmlformats.org/officeDocument/2006/relationships/image" Target="../media/image12.wmf"/><Relationship Id="rId41" Type="http://schemas.openxmlformats.org/officeDocument/2006/relationships/oleObject" Target="../embeddings/oleObject115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slide" Target="slide2.xml"/><Relationship Id="rId26" Type="http://schemas.openxmlformats.org/officeDocument/2006/relationships/oleObject" Target="../embeddings/oleObject122.bin"/><Relationship Id="rId39" Type="http://schemas.openxmlformats.org/officeDocument/2006/relationships/oleObject" Target="../embeddings/oleObject129.bin"/><Relationship Id="rId21" Type="http://schemas.openxmlformats.org/officeDocument/2006/relationships/image" Target="../media/image20.wmf"/><Relationship Id="rId34" Type="http://schemas.openxmlformats.org/officeDocument/2006/relationships/oleObject" Target="../embeddings/oleObject126.bin"/><Relationship Id="rId42" Type="http://schemas.openxmlformats.org/officeDocument/2006/relationships/image" Target="../media/image6.wmf"/><Relationship Id="rId47" Type="http://schemas.openxmlformats.org/officeDocument/2006/relationships/oleObject" Target="../embeddings/oleObject133.bin"/><Relationship Id="rId50" Type="http://schemas.openxmlformats.org/officeDocument/2006/relationships/image" Target="../media/image52.wmf"/><Relationship Id="rId55" Type="http://schemas.openxmlformats.org/officeDocument/2006/relationships/oleObject" Target="../embeddings/oleObject137.bin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12.wmf"/><Relationship Id="rId11" Type="http://schemas.openxmlformats.org/officeDocument/2006/relationships/slide" Target="slide12.xml"/><Relationship Id="rId24" Type="http://schemas.openxmlformats.org/officeDocument/2006/relationships/oleObject" Target="../embeddings/oleObject121.bin"/><Relationship Id="rId32" Type="http://schemas.openxmlformats.org/officeDocument/2006/relationships/oleObject" Target="../embeddings/oleObject125.bin"/><Relationship Id="rId37" Type="http://schemas.openxmlformats.org/officeDocument/2006/relationships/oleObject" Target="../embeddings/oleObject128.bin"/><Relationship Id="rId40" Type="http://schemas.openxmlformats.org/officeDocument/2006/relationships/image" Target="../media/image5.wmf"/><Relationship Id="rId45" Type="http://schemas.openxmlformats.org/officeDocument/2006/relationships/oleObject" Target="../embeddings/oleObject132.bin"/><Relationship Id="rId53" Type="http://schemas.openxmlformats.org/officeDocument/2006/relationships/oleObject" Target="../embeddings/oleObject136.bin"/><Relationship Id="rId5" Type="http://schemas.openxmlformats.org/officeDocument/2006/relationships/slide" Target="slide5.xml"/><Relationship Id="rId10" Type="http://schemas.openxmlformats.org/officeDocument/2006/relationships/slide" Target="slide11.xml"/><Relationship Id="rId19" Type="http://schemas.openxmlformats.org/officeDocument/2006/relationships/image" Target="../media/image19.png"/><Relationship Id="rId31" Type="http://schemas.openxmlformats.org/officeDocument/2006/relationships/image" Target="../media/image49.wmf"/><Relationship Id="rId44" Type="http://schemas.openxmlformats.org/officeDocument/2006/relationships/image" Target="../media/image7.wmf"/><Relationship Id="rId52" Type="http://schemas.openxmlformats.org/officeDocument/2006/relationships/image" Target="../media/image53.wmf"/><Relationship Id="rId4" Type="http://schemas.openxmlformats.org/officeDocument/2006/relationships/slide" Target="slide22.xml"/><Relationship Id="rId9" Type="http://schemas.openxmlformats.org/officeDocument/2006/relationships/slide" Target="slide10.xml"/><Relationship Id="rId14" Type="http://schemas.openxmlformats.org/officeDocument/2006/relationships/slide" Target="slide4.xml"/><Relationship Id="rId22" Type="http://schemas.openxmlformats.org/officeDocument/2006/relationships/oleObject" Target="../embeddings/oleObject120.bin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124.bin"/><Relationship Id="rId35" Type="http://schemas.openxmlformats.org/officeDocument/2006/relationships/image" Target="../media/image29.wmf"/><Relationship Id="rId43" Type="http://schemas.openxmlformats.org/officeDocument/2006/relationships/oleObject" Target="../embeddings/oleObject131.bin"/><Relationship Id="rId48" Type="http://schemas.openxmlformats.org/officeDocument/2006/relationships/image" Target="../media/image51.wmf"/><Relationship Id="rId56" Type="http://schemas.openxmlformats.org/officeDocument/2006/relationships/image" Target="../media/image17.wmf"/><Relationship Id="rId8" Type="http://schemas.openxmlformats.org/officeDocument/2006/relationships/slide" Target="slide9.xml"/><Relationship Id="rId51" Type="http://schemas.openxmlformats.org/officeDocument/2006/relationships/oleObject" Target="../embeddings/oleObject135.bin"/><Relationship Id="rId3" Type="http://schemas.openxmlformats.org/officeDocument/2006/relationships/notesSlide" Target="../notesSlides/notesSlide7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10.wmf"/><Relationship Id="rId33" Type="http://schemas.openxmlformats.org/officeDocument/2006/relationships/image" Target="../media/image25.wmf"/><Relationship Id="rId38" Type="http://schemas.openxmlformats.org/officeDocument/2006/relationships/image" Target="../media/image4.wmf"/><Relationship Id="rId46" Type="http://schemas.openxmlformats.org/officeDocument/2006/relationships/image" Target="../media/image50.wmf"/><Relationship Id="rId20" Type="http://schemas.openxmlformats.org/officeDocument/2006/relationships/oleObject" Target="../embeddings/oleObject119.bin"/><Relationship Id="rId41" Type="http://schemas.openxmlformats.org/officeDocument/2006/relationships/oleObject" Target="../embeddings/oleObject130.bin"/><Relationship Id="rId54" Type="http://schemas.openxmlformats.org/officeDocument/2006/relationships/image" Target="../media/image54.wmf"/><Relationship Id="rId1" Type="http://schemas.openxmlformats.org/officeDocument/2006/relationships/vmlDrawing" Target="../drawings/vmlDrawing8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123.bin"/><Relationship Id="rId36" Type="http://schemas.openxmlformats.org/officeDocument/2006/relationships/oleObject" Target="../embeddings/oleObject127.bin"/><Relationship Id="rId49" Type="http://schemas.openxmlformats.org/officeDocument/2006/relationships/oleObject" Target="../embeddings/oleObject1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dobe Myungjo Std M" pitchFamily="18" charset="-128"/>
                <a:ea typeface="Adobe Myungjo Std M" pitchFamily="18" charset="-128"/>
              </a:rPr>
              <a:t>Trajectories of Religious Involvement</a:t>
            </a:r>
            <a:endParaRPr lang="en-US" sz="3600" dirty="0"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  <a:hlinkClick r:id="rId2" action="ppaction://hlinksldjump"/>
              </a:rPr>
              <a:t>click here to begin</a:t>
            </a:r>
            <a:endParaRPr lang="en-US" sz="2000" dirty="0">
              <a:latin typeface="Consolas" pitchFamily="49" charset="0"/>
              <a:cs typeface="Consolas" pitchFamily="49" charset="0"/>
              <a:hlinkClick r:id="rId2" action="ppaction://hlinksldjump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dobe Song Std L" pitchFamily="18" charset="-128"/>
                <a:ea typeface="Adobe Song Std L" pitchFamily="18" charset="-128"/>
              </a:rPr>
              <a:t>Visions  of multilevel models fitting NLSY-97 data </a:t>
            </a:r>
            <a:endParaRPr lang="en-US" sz="2400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098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Press F5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6488668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assembled by koval.andrey@gmail.com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ounded Rectangle 60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ounded Rectangle 62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637238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4" name="Equation" r:id="rId18" imgW="596880" imgH="279360" progId="Equation.DSMT4">
                  <p:embed/>
                </p:oleObj>
              </mc:Choice>
              <mc:Fallback>
                <p:oleObj name="Equation" r:id="rId18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572179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5" name="Equation" r:id="rId20" imgW="355320" imgH="241200" progId="Equation.DSMT4">
                  <p:embed/>
                </p:oleObj>
              </mc:Choice>
              <mc:Fallback>
                <p:oleObj name="Equation" r:id="rId2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479723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6" name="Equation" r:id="rId22" imgW="139700" imgH="139700" progId="Equation.DSMT4">
                  <p:embed/>
                </p:oleObj>
              </mc:Choice>
              <mc:Fallback>
                <p:oleObj name="Equation" r:id="rId2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448540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7" name="Equation" r:id="rId24" imgW="241200" imgH="241200" progId="Equation.DSMT4">
                  <p:embed/>
                </p:oleObj>
              </mc:Choice>
              <mc:Fallback>
                <p:oleObj name="Equation" r:id="rId2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199337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8" name="Equation" r:id="rId26" imgW="177480" imgH="241200" progId="Equation.DSMT4">
                  <p:embed/>
                </p:oleObj>
              </mc:Choice>
              <mc:Fallback>
                <p:oleObj name="Equation" r:id="rId2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524524"/>
              </p:ext>
            </p:extLst>
          </p:nvPr>
        </p:nvGraphicFramePr>
        <p:xfrm>
          <a:off x="1123637" y="5308600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9" name="Equation" r:id="rId28" imgW="1257120" imgH="241200" progId="Equation.DSMT4">
                  <p:embed/>
                </p:oleObj>
              </mc:Choice>
              <mc:Fallback>
                <p:oleObj name="Equation" r:id="rId28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123637" y="5308600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7" name="Straight Connector 96"/>
          <p:cNvCxnSpPr/>
          <p:nvPr/>
        </p:nvCxnSpPr>
        <p:spPr>
          <a:xfrm>
            <a:off x="1885845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1885637" y="5794332"/>
            <a:ext cx="1395697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122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122735" y="5520012"/>
            <a:ext cx="13725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001006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0" name="Equation" r:id="rId30" imgW="520560" imgH="241200" progId="Equation.DSMT4">
                  <p:embed/>
                </p:oleObj>
              </mc:Choice>
              <mc:Fallback>
                <p:oleObj name="Equation" r:id="rId30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755204"/>
              </p:ext>
            </p:extLst>
          </p:nvPr>
        </p:nvGraphicFramePr>
        <p:xfrm>
          <a:off x="1885637" y="5549900"/>
          <a:ext cx="1231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1" name="Equation" r:id="rId32" imgW="1231560" imgH="241200" progId="Equation.DSMT4">
                  <p:embed/>
                </p:oleObj>
              </mc:Choice>
              <mc:Fallback>
                <p:oleObj name="Equation" r:id="rId32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5549900"/>
                        <a:ext cx="1231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5" name="Straight Connector 104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1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02167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2" name="Equation" r:id="rId34" imgW="139700" imgH="139700" progId="Equation.DSMT4">
                  <p:embed/>
                </p:oleObj>
              </mc:Choice>
              <mc:Fallback>
                <p:oleObj name="Equation" r:id="rId3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455718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3" name="Equation" r:id="rId35" imgW="799920" imgH="203040" progId="Equation.DSMT4">
                  <p:embed/>
                </p:oleObj>
              </mc:Choice>
              <mc:Fallback>
                <p:oleObj name="Equation" r:id="rId3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367358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4" name="Equation" r:id="rId37" imgW="393480" imgH="203040" progId="Equation.DSMT4">
                  <p:embed/>
                </p:oleObj>
              </mc:Choice>
              <mc:Fallback>
                <p:oleObj name="Equation" r:id="rId3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665226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5" name="Equation" r:id="rId39" imgW="520560" imgH="177480" progId="Equation.DSMT4">
                  <p:embed/>
                </p:oleObj>
              </mc:Choice>
              <mc:Fallback>
                <p:oleObj name="Equation" r:id="rId39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370694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6" name="Equation" r:id="rId41" imgW="647640" imgH="203040" progId="Equation.DSMT4">
                  <p:embed/>
                </p:oleObj>
              </mc:Choice>
              <mc:Fallback>
                <p:oleObj name="Equation" r:id="rId41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5" name="Straight Connector 124"/>
          <p:cNvCxnSpPr/>
          <p:nvPr/>
        </p:nvCxnSpPr>
        <p:spPr>
          <a:xfrm>
            <a:off x="4857437" y="5181600"/>
            <a:ext cx="0" cy="11051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20906"/>
              </p:ext>
            </p:extLst>
          </p:nvPr>
        </p:nvGraphicFramePr>
        <p:xfrm>
          <a:off x="6678613" y="4595813"/>
          <a:ext cx="1350962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7" name="Equation" r:id="rId43" imgW="1104900" imgH="965200" progId="Equation.DSMT4">
                  <p:embed/>
                </p:oleObj>
              </mc:Choice>
              <mc:Fallback>
                <p:oleObj name="Equation" r:id="rId43" imgW="1104900" imgH="965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613" y="4595813"/>
                        <a:ext cx="1350962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398940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8" name="Equation" r:id="rId45" imgW="317160" imgH="863280" progId="Equation.DSMT4">
                  <p:embed/>
                </p:oleObj>
              </mc:Choice>
              <mc:Fallback>
                <p:oleObj name="Equation" r:id="rId45" imgW="317160" imgH="863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093579"/>
              </p:ext>
            </p:extLst>
          </p:nvPr>
        </p:nvGraphicFramePr>
        <p:xfrm>
          <a:off x="5600700" y="4624388"/>
          <a:ext cx="9001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9" name="Equation" r:id="rId47" imgW="698400" imgH="863280" progId="Equation.DSMT4">
                  <p:embed/>
                </p:oleObj>
              </mc:Choice>
              <mc:Fallback>
                <p:oleObj name="Equation" r:id="rId47" imgW="698400" imgH="863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624388"/>
                        <a:ext cx="9001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905836"/>
              </p:ext>
            </p:extLst>
          </p:nvPr>
        </p:nvGraphicFramePr>
        <p:xfrm>
          <a:off x="3733800" y="2890838"/>
          <a:ext cx="201136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0" name="Equation" r:id="rId49" imgW="2070000" imgH="1180800" progId="Equation.DSMT4">
                  <p:embed/>
                </p:oleObj>
              </mc:Choice>
              <mc:Fallback>
                <p:oleObj name="Equation" r:id="rId49" imgW="207000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90838"/>
                        <a:ext cx="2011363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43481"/>
              </p:ext>
            </p:extLst>
          </p:nvPr>
        </p:nvGraphicFramePr>
        <p:xfrm>
          <a:off x="5865813" y="3124200"/>
          <a:ext cx="26876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1" name="Equation" r:id="rId51" imgW="2184120" imgH="1015920" progId="Equation.DSMT4">
                  <p:embed/>
                </p:oleObj>
              </mc:Choice>
              <mc:Fallback>
                <p:oleObj name="Equation" r:id="rId51" imgW="2184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3124200"/>
                        <a:ext cx="26876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209176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2" name="Equation" r:id="rId53" imgW="1206360" imgH="355320" progId="Equation.DSMT4">
                  <p:embed/>
                </p:oleObj>
              </mc:Choice>
              <mc:Fallback>
                <p:oleObj name="Equation" r:id="rId5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9" name="Straight Connector 128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733800" y="1466335"/>
            <a:ext cx="5288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m4 </a:t>
            </a:r>
            <a:r>
              <a:rPr lang="en-US" sz="1200" dirty="0"/>
              <a:t>&lt;- </a:t>
            </a:r>
            <a:r>
              <a:rPr lang="en-US" sz="1200" dirty="0" smtClean="0"/>
              <a:t>lmer (</a:t>
            </a:r>
            <a:r>
              <a:rPr lang="en-US" sz="1200" dirty="0"/>
              <a:t>attend ~ </a:t>
            </a:r>
            <a:r>
              <a:rPr lang="en-US" sz="1200" dirty="0">
                <a:solidFill>
                  <a:srgbClr val="0000FF"/>
                </a:solidFill>
              </a:rPr>
              <a:t>1 </a:t>
            </a:r>
            <a:r>
              <a:rPr lang="en-US" sz="1200" dirty="0"/>
              <a:t>+ </a:t>
            </a:r>
            <a:r>
              <a:rPr lang="en-US" sz="1200" dirty="0" smtClean="0">
                <a:solidFill>
                  <a:srgbClr val="0000FF"/>
                </a:solidFill>
              </a:rPr>
              <a:t>AgeMon</a:t>
            </a:r>
            <a:r>
              <a:rPr lang="en-US" sz="1200" dirty="0" smtClean="0"/>
              <a:t> +</a:t>
            </a:r>
            <a:r>
              <a:rPr lang="en-US" sz="1200" dirty="0" err="1" smtClean="0">
                <a:solidFill>
                  <a:srgbClr val="0000FF"/>
                </a:solidFill>
              </a:rPr>
              <a:t>Byear</a:t>
            </a:r>
            <a:r>
              <a:rPr lang="en-US" sz="1200" dirty="0" smtClean="0">
                <a:solidFill>
                  <a:srgbClr val="0000FF"/>
                </a:solidFill>
              </a:rPr>
              <a:t> </a:t>
            </a:r>
            <a:r>
              <a:rPr lang="en-US" sz="1200" dirty="0" smtClean="0"/>
              <a:t>+</a:t>
            </a:r>
            <a:r>
              <a:rPr lang="en-US" sz="1200" dirty="0" smtClean="0">
                <a:solidFill>
                  <a:srgbClr val="0000FF"/>
                </a:solidFill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</a:rPr>
              <a:t>Byear</a:t>
            </a:r>
            <a:r>
              <a:rPr lang="en-US" sz="1200" dirty="0" smtClean="0">
                <a:solidFill>
                  <a:srgbClr val="0000FF"/>
                </a:solidFill>
              </a:rPr>
              <a:t>*Age</a:t>
            </a:r>
            <a:r>
              <a:rPr lang="en-US" sz="1200" dirty="0" smtClean="0">
                <a:solidFill>
                  <a:srgbClr val="008000"/>
                </a:solidFill>
              </a:rPr>
              <a:t> </a:t>
            </a:r>
            <a:r>
              <a:rPr lang="en-US" sz="1200" dirty="0" smtClean="0"/>
              <a:t>+(</a:t>
            </a:r>
            <a:r>
              <a:rPr lang="en-US" sz="1200" dirty="0">
                <a:solidFill>
                  <a:srgbClr val="FF0000"/>
                </a:solidFill>
              </a:rPr>
              <a:t>1 </a:t>
            </a:r>
            <a:r>
              <a:rPr lang="en-US" sz="1200" dirty="0"/>
              <a:t>+ </a:t>
            </a:r>
            <a:r>
              <a:rPr lang="en-US" sz="1200" dirty="0" smtClean="0">
                <a:solidFill>
                  <a:srgbClr val="FF0000"/>
                </a:solidFill>
              </a:rPr>
              <a:t>Age</a:t>
            </a:r>
            <a:r>
              <a:rPr lang="en-US" sz="1200" dirty="0" smtClean="0"/>
              <a:t> </a:t>
            </a:r>
            <a:r>
              <a:rPr lang="en-US" sz="1200" dirty="0"/>
              <a:t>| id</a:t>
            </a:r>
            <a:r>
              <a:rPr lang="en-US" sz="1200" dirty="0" smtClean="0"/>
              <a:t>))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10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ounded Rectangle 91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ounded Rectangle 92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ounded Rectangle 93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5" name="Rounded Rectangle 94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ounded Rectangle 95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Rounded Rectangle 96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ounded Rectangle 100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8" name="Picture 97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8910"/>
            <a:ext cx="607859" cy="452890"/>
          </a:xfrm>
          <a:prstGeom prst="rect">
            <a:avLst/>
          </a:prstGeom>
        </p:spPr>
      </p:pic>
      <p:graphicFrame>
        <p:nvGraphicFramePr>
          <p:cNvPr id="100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488303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1" name="Equation" r:id="rId20" imgW="596880" imgH="279360" progId="Equation.DSMT4">
                  <p:embed/>
                </p:oleObj>
              </mc:Choice>
              <mc:Fallback>
                <p:oleObj name="Equation" r:id="rId20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684768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2" name="Equation" r:id="rId22" imgW="355320" imgH="241200" progId="Equation.DSMT4">
                  <p:embed/>
                </p:oleObj>
              </mc:Choice>
              <mc:Fallback>
                <p:oleObj name="Equation" r:id="rId22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918682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3" name="Equation" r:id="rId24" imgW="139700" imgH="139700" progId="Equation.DSMT4">
                  <p:embed/>
                </p:oleObj>
              </mc:Choice>
              <mc:Fallback>
                <p:oleObj name="Equation" r:id="rId2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304284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4" name="Equation" r:id="rId26" imgW="241200" imgH="241200" progId="Equation.DSMT4">
                  <p:embed/>
                </p:oleObj>
              </mc:Choice>
              <mc:Fallback>
                <p:oleObj name="Equation" r:id="rId26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58171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5" name="Equation" r:id="rId28" imgW="177480" imgH="241200" progId="Equation.DSMT4">
                  <p:embed/>
                </p:oleObj>
              </mc:Choice>
              <mc:Fallback>
                <p:oleObj name="Equation" r:id="rId28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75816"/>
              </p:ext>
            </p:extLst>
          </p:nvPr>
        </p:nvGraphicFramePr>
        <p:xfrm>
          <a:off x="1123637" y="5010150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6" name="Equation" r:id="rId30" imgW="1257120" imgH="241200" progId="Equation.DSMT4">
                  <p:embed/>
                </p:oleObj>
              </mc:Choice>
              <mc:Fallback>
                <p:oleObj name="Equation" r:id="rId30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23637" y="5010150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7" name="Straight Connector 106"/>
          <p:cNvCxnSpPr/>
          <p:nvPr/>
        </p:nvCxnSpPr>
        <p:spPr>
          <a:xfrm>
            <a:off x="2647843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2647636" y="5794332"/>
            <a:ext cx="264129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884936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1884733" y="5520012"/>
            <a:ext cx="13725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123826" y="5239500"/>
            <a:ext cx="0" cy="7803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1123635" y="5239500"/>
            <a:ext cx="1219200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5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841138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7" name="Equation" r:id="rId32" imgW="520560" imgH="241200" progId="Equation.DSMT4">
                  <p:embed/>
                </p:oleObj>
              </mc:Choice>
              <mc:Fallback>
                <p:oleObj name="Equation" r:id="rId32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433518"/>
              </p:ext>
            </p:extLst>
          </p:nvPr>
        </p:nvGraphicFramePr>
        <p:xfrm>
          <a:off x="1885637" y="5251450"/>
          <a:ext cx="1231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8" name="Equation" r:id="rId34" imgW="1231560" imgH="241200" progId="Equation.DSMT4">
                  <p:embed/>
                </p:oleObj>
              </mc:Choice>
              <mc:Fallback>
                <p:oleObj name="Equation" r:id="rId34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5251450"/>
                        <a:ext cx="1231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7" name="Straight Connector 116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136656"/>
              </p:ext>
            </p:extLst>
          </p:nvPr>
        </p:nvGraphicFramePr>
        <p:xfrm>
          <a:off x="2569850" y="5969000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9" name="Equation" r:id="rId36" imgW="583947" imgH="253890" progId="Equation.DSMT4">
                  <p:embed/>
                </p:oleObj>
              </mc:Choice>
              <mc:Fallback>
                <p:oleObj name="Equation" r:id="rId36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0" y="5969000"/>
                        <a:ext cx="584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953244"/>
              </p:ext>
            </p:extLst>
          </p:nvPr>
        </p:nvGraphicFramePr>
        <p:xfrm>
          <a:off x="24317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0" name="Equation" r:id="rId38" imgW="139700" imgH="139700" progId="Equation.DSMT4">
                  <p:embed/>
                </p:oleObj>
              </mc:Choice>
              <mc:Fallback>
                <p:oleObj name="Equation" r:id="rId38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29746"/>
              </p:ext>
            </p:extLst>
          </p:nvPr>
        </p:nvGraphicFramePr>
        <p:xfrm>
          <a:off x="2660337" y="555625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1" name="Equation" r:id="rId39" imgW="215640" imgH="228600" progId="Equation.DSMT4">
                  <p:embed/>
                </p:oleObj>
              </mc:Choice>
              <mc:Fallback>
                <p:oleObj name="Equation" r:id="rId39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337" y="5556250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683171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2" name="Equation" r:id="rId41" imgW="139700" imgH="139700" progId="Equation.DSMT4">
                  <p:embed/>
                </p:oleObj>
              </mc:Choice>
              <mc:Fallback>
                <p:oleObj name="Equation" r:id="rId41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673953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3" name="Equation" r:id="rId42" imgW="799920" imgH="203040" progId="Equation.DSMT4">
                  <p:embed/>
                </p:oleObj>
              </mc:Choice>
              <mc:Fallback>
                <p:oleObj name="Equation" r:id="rId42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91296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4" name="Equation" r:id="rId44" imgW="393480" imgH="203040" progId="Equation.DSMT4">
                  <p:embed/>
                </p:oleObj>
              </mc:Choice>
              <mc:Fallback>
                <p:oleObj name="Equation" r:id="rId44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225730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5" name="Equation" r:id="rId46" imgW="520560" imgH="177480" progId="Equation.DSMT4">
                  <p:embed/>
                </p:oleObj>
              </mc:Choice>
              <mc:Fallback>
                <p:oleObj name="Equation" r:id="rId46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320850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6" name="Equation" r:id="rId48" imgW="647640" imgH="203040" progId="Equation.DSMT4">
                  <p:embed/>
                </p:oleObj>
              </mc:Choice>
              <mc:Fallback>
                <p:oleObj name="Equation" r:id="rId48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5" name="Straight Connector 134"/>
          <p:cNvCxnSpPr/>
          <p:nvPr/>
        </p:nvCxnSpPr>
        <p:spPr>
          <a:xfrm>
            <a:off x="4857437" y="4572000"/>
            <a:ext cx="0" cy="17147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523309"/>
              </p:ext>
            </p:extLst>
          </p:nvPr>
        </p:nvGraphicFramePr>
        <p:xfrm>
          <a:off x="3733800" y="2876550"/>
          <a:ext cx="2011363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7" name="Equation" r:id="rId50" imgW="2070000" imgH="1206360" progId="Equation.DSMT4">
                  <p:embed/>
                </p:oleObj>
              </mc:Choice>
              <mc:Fallback>
                <p:oleObj name="Equation" r:id="rId50" imgW="2070000" imgH="1206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76550"/>
                        <a:ext cx="2011363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105318"/>
              </p:ext>
            </p:extLst>
          </p:nvPr>
        </p:nvGraphicFramePr>
        <p:xfrm>
          <a:off x="5865813" y="3124200"/>
          <a:ext cx="26876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8" name="Equation" r:id="rId52" imgW="2184120" imgH="1015920" progId="Equation.DSMT4">
                  <p:embed/>
                </p:oleObj>
              </mc:Choice>
              <mc:Fallback>
                <p:oleObj name="Equation" r:id="rId52" imgW="2184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3124200"/>
                        <a:ext cx="26876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337470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9" name="Equation" r:id="rId54" imgW="1206360" imgH="355320" progId="Equation.DSMT4">
                  <p:embed/>
                </p:oleObj>
              </mc:Choice>
              <mc:Fallback>
                <p:oleObj name="Equation" r:id="rId54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3" name="Straight Connector 142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20906"/>
              </p:ext>
            </p:extLst>
          </p:nvPr>
        </p:nvGraphicFramePr>
        <p:xfrm>
          <a:off x="6678613" y="4595813"/>
          <a:ext cx="1350962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0" name="Equation" r:id="rId56" imgW="1104900" imgH="965200" progId="Equation.DSMT4">
                  <p:embed/>
                </p:oleObj>
              </mc:Choice>
              <mc:Fallback>
                <p:oleObj name="Equation" r:id="rId56" imgW="1104900" imgH="965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613" y="4595813"/>
                        <a:ext cx="1350962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203849"/>
              </p:ext>
            </p:extLst>
          </p:nvPr>
        </p:nvGraphicFramePr>
        <p:xfrm>
          <a:off x="5600700" y="4624388"/>
          <a:ext cx="9001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1" name="Equation" r:id="rId58" imgW="698400" imgH="863280" progId="Equation.DSMT4">
                  <p:embed/>
                </p:oleObj>
              </mc:Choice>
              <mc:Fallback>
                <p:oleObj name="Equation" r:id="rId58" imgW="698400" imgH="863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624388"/>
                        <a:ext cx="9001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823947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2" name="Equation" r:id="rId60" imgW="317160" imgH="863280" progId="Equation.DSMT4">
                  <p:embed/>
                </p:oleObj>
              </mc:Choice>
              <mc:Fallback>
                <p:oleObj name="Equation" r:id="rId60" imgW="317160" imgH="8632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14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6" name="Rounded Rectangle 115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4" name="Picture 93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8910"/>
            <a:ext cx="607859" cy="452890"/>
          </a:xfrm>
          <a:prstGeom prst="rect">
            <a:avLst/>
          </a:prstGeom>
        </p:spPr>
      </p:pic>
      <p:graphicFrame>
        <p:nvGraphicFramePr>
          <p:cNvPr id="96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622907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1" name="Equation" r:id="rId20" imgW="596880" imgH="279360" progId="Equation.DSMT4">
                  <p:embed/>
                </p:oleObj>
              </mc:Choice>
              <mc:Fallback>
                <p:oleObj name="Equation" r:id="rId20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259240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2" name="Equation" r:id="rId22" imgW="355320" imgH="241200" progId="Equation.DSMT4">
                  <p:embed/>
                </p:oleObj>
              </mc:Choice>
              <mc:Fallback>
                <p:oleObj name="Equation" r:id="rId22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144679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3" name="Equation" r:id="rId24" imgW="139700" imgH="139700" progId="Equation.DSMT4">
                  <p:embed/>
                </p:oleObj>
              </mc:Choice>
              <mc:Fallback>
                <p:oleObj name="Equation" r:id="rId2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46396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4" name="Equation" r:id="rId26" imgW="241200" imgH="241200" progId="Equation.DSMT4">
                  <p:embed/>
                </p:oleObj>
              </mc:Choice>
              <mc:Fallback>
                <p:oleObj name="Equation" r:id="rId26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151328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5" name="Equation" r:id="rId28" imgW="177480" imgH="241200" progId="Equation.DSMT4">
                  <p:embed/>
                </p:oleObj>
              </mc:Choice>
              <mc:Fallback>
                <p:oleObj name="Equation" r:id="rId28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225694"/>
              </p:ext>
            </p:extLst>
          </p:nvPr>
        </p:nvGraphicFramePr>
        <p:xfrm>
          <a:off x="1123637" y="5010150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6" name="Equation" r:id="rId30" imgW="1257120" imgH="241200" progId="Equation.DSMT4">
                  <p:embed/>
                </p:oleObj>
              </mc:Choice>
              <mc:Fallback>
                <p:oleObj name="Equation" r:id="rId30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23637" y="5010150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2647843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647636" y="5794332"/>
            <a:ext cx="561108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884936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1884733" y="5520012"/>
            <a:ext cx="13725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23826" y="5239500"/>
            <a:ext cx="0" cy="7803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123635" y="5239500"/>
            <a:ext cx="1219200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1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558845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7" name="Equation" r:id="rId32" imgW="520560" imgH="241200" progId="Equation.DSMT4">
                  <p:embed/>
                </p:oleObj>
              </mc:Choice>
              <mc:Fallback>
                <p:oleObj name="Equation" r:id="rId32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811998"/>
              </p:ext>
            </p:extLst>
          </p:nvPr>
        </p:nvGraphicFramePr>
        <p:xfrm>
          <a:off x="1885637" y="5251450"/>
          <a:ext cx="1231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8" name="Equation" r:id="rId34" imgW="1231560" imgH="241200" progId="Equation.DSMT4">
                  <p:embed/>
                </p:oleObj>
              </mc:Choice>
              <mc:Fallback>
                <p:oleObj name="Equation" r:id="rId34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5251450"/>
                        <a:ext cx="1231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5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827707"/>
              </p:ext>
            </p:extLst>
          </p:nvPr>
        </p:nvGraphicFramePr>
        <p:xfrm>
          <a:off x="2569850" y="5969000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9" name="Equation" r:id="rId36" imgW="583947" imgH="253890" progId="Equation.DSMT4">
                  <p:embed/>
                </p:oleObj>
              </mc:Choice>
              <mc:Fallback>
                <p:oleObj name="Equation" r:id="rId36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0" y="5969000"/>
                        <a:ext cx="584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521494"/>
              </p:ext>
            </p:extLst>
          </p:nvPr>
        </p:nvGraphicFramePr>
        <p:xfrm>
          <a:off x="24317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0" name="Equation" r:id="rId38" imgW="139700" imgH="139700" progId="Equation.DSMT4">
                  <p:embed/>
                </p:oleObj>
              </mc:Choice>
              <mc:Fallback>
                <p:oleObj name="Equation" r:id="rId38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819437"/>
              </p:ext>
            </p:extLst>
          </p:nvPr>
        </p:nvGraphicFramePr>
        <p:xfrm>
          <a:off x="2647637" y="554990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1" name="Equation" r:id="rId39" imgW="533160" imgH="241200" progId="Equation.DSMT4">
                  <p:embed/>
                </p:oleObj>
              </mc:Choice>
              <mc:Fallback>
                <p:oleObj name="Equation" r:id="rId39" imgW="53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637" y="5549900"/>
                        <a:ext cx="533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141401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2" name="Equation" r:id="rId41" imgW="139700" imgH="139700" progId="Equation.DSMT4">
                  <p:embed/>
                </p:oleObj>
              </mc:Choice>
              <mc:Fallback>
                <p:oleObj name="Equation" r:id="rId41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920737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3" name="Equation" r:id="rId42" imgW="799920" imgH="203040" progId="Equation.DSMT4">
                  <p:embed/>
                </p:oleObj>
              </mc:Choice>
              <mc:Fallback>
                <p:oleObj name="Equation" r:id="rId42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236765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4" name="Equation" r:id="rId44" imgW="393480" imgH="203040" progId="Equation.DSMT4">
                  <p:embed/>
                </p:oleObj>
              </mc:Choice>
              <mc:Fallback>
                <p:oleObj name="Equation" r:id="rId44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927447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5" name="Equation" r:id="rId46" imgW="520560" imgH="177480" progId="Equation.DSMT4">
                  <p:embed/>
                </p:oleObj>
              </mc:Choice>
              <mc:Fallback>
                <p:oleObj name="Equation" r:id="rId46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176184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6" name="Equation" r:id="rId48" imgW="647640" imgH="203040" progId="Equation.DSMT4">
                  <p:embed/>
                </p:oleObj>
              </mc:Choice>
              <mc:Fallback>
                <p:oleObj name="Equation" r:id="rId48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8" name="Straight Connector 137"/>
          <p:cNvCxnSpPr/>
          <p:nvPr/>
        </p:nvCxnSpPr>
        <p:spPr>
          <a:xfrm>
            <a:off x="4857437" y="4572000"/>
            <a:ext cx="0" cy="17147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9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536194"/>
              </p:ext>
            </p:extLst>
          </p:nvPr>
        </p:nvGraphicFramePr>
        <p:xfrm>
          <a:off x="3765550" y="2876550"/>
          <a:ext cx="26289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7" name="Equation" r:id="rId50" imgW="2705040" imgH="1206360" progId="Equation.DSMT4">
                  <p:embed/>
                </p:oleObj>
              </mc:Choice>
              <mc:Fallback>
                <p:oleObj name="Equation" r:id="rId50" imgW="2705040" imgH="1206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876550"/>
                        <a:ext cx="2628900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712814"/>
              </p:ext>
            </p:extLst>
          </p:nvPr>
        </p:nvGraphicFramePr>
        <p:xfrm>
          <a:off x="5715000" y="3124200"/>
          <a:ext cx="28273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8" name="Equation" r:id="rId52" imgW="2298600" imgH="1015920" progId="Equation.DSMT4">
                  <p:embed/>
                </p:oleObj>
              </mc:Choice>
              <mc:Fallback>
                <p:oleObj name="Equation" r:id="rId52" imgW="22986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8273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628507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9" name="Equation" r:id="rId54" imgW="1206360" imgH="355320" progId="Equation.DSMT4">
                  <p:embed/>
                </p:oleObj>
              </mc:Choice>
              <mc:Fallback>
                <p:oleObj name="Equation" r:id="rId54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2" name="Straight Connector 141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670269"/>
              </p:ext>
            </p:extLst>
          </p:nvPr>
        </p:nvGraphicFramePr>
        <p:xfrm>
          <a:off x="6678612" y="4572000"/>
          <a:ext cx="1931988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0" name="Equation" r:id="rId56" imgW="1511300" imgH="939800" progId="Equation.DSMT4">
                  <p:embed/>
                </p:oleObj>
              </mc:Choice>
              <mc:Fallback>
                <p:oleObj name="Equation" r:id="rId56" imgW="1511300" imgH="9398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612" y="4572000"/>
                        <a:ext cx="1931988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158826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1" name="Equation" r:id="rId58" imgW="317160" imgH="863280" progId="Equation.DSMT4">
                  <p:embed/>
                </p:oleObj>
              </mc:Choice>
              <mc:Fallback>
                <p:oleObj name="Equation" r:id="rId58" imgW="317160" imgH="8632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999598"/>
              </p:ext>
            </p:extLst>
          </p:nvPr>
        </p:nvGraphicFramePr>
        <p:xfrm>
          <a:off x="5600700" y="4624388"/>
          <a:ext cx="9001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2" name="Equation" r:id="rId60" imgW="698400" imgH="863280" progId="Equation.DSMT4">
                  <p:embed/>
                </p:oleObj>
              </mc:Choice>
              <mc:Fallback>
                <p:oleObj name="Equation" r:id="rId60" imgW="698400" imgH="863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624388"/>
                        <a:ext cx="9001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9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5" name="Rounded Rectangle 144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ounded Rectangle 148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82" name="Picture 81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8910"/>
            <a:ext cx="607859" cy="452890"/>
          </a:xfrm>
          <a:prstGeom prst="rect">
            <a:avLst/>
          </a:prstGeom>
        </p:spPr>
      </p:pic>
      <p:graphicFrame>
        <p:nvGraphicFramePr>
          <p:cNvPr id="84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99149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3" name="Equation" r:id="rId20" imgW="596880" imgH="279360" progId="Equation.DSMT4">
                  <p:embed/>
                </p:oleObj>
              </mc:Choice>
              <mc:Fallback>
                <p:oleObj name="Equation" r:id="rId20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201840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4" name="Equation" r:id="rId22" imgW="355320" imgH="241200" progId="Equation.DSMT4">
                  <p:embed/>
                </p:oleObj>
              </mc:Choice>
              <mc:Fallback>
                <p:oleObj name="Equation" r:id="rId22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143512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5" name="Equation" r:id="rId24" imgW="139700" imgH="139700" progId="Equation.DSMT4">
                  <p:embed/>
                </p:oleObj>
              </mc:Choice>
              <mc:Fallback>
                <p:oleObj name="Equation" r:id="rId2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586749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6" name="Equation" r:id="rId26" imgW="241200" imgH="241200" progId="Equation.DSMT4">
                  <p:embed/>
                </p:oleObj>
              </mc:Choice>
              <mc:Fallback>
                <p:oleObj name="Equation" r:id="rId26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777367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7" name="Equation" r:id="rId28" imgW="177480" imgH="241200" progId="Equation.DSMT4">
                  <p:embed/>
                </p:oleObj>
              </mc:Choice>
              <mc:Fallback>
                <p:oleObj name="Equation" r:id="rId28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295493"/>
              </p:ext>
            </p:extLst>
          </p:nvPr>
        </p:nvGraphicFramePr>
        <p:xfrm>
          <a:off x="1123637" y="4699000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8" name="Equation" r:id="rId30" imgW="1257120" imgH="241200" progId="Equation.DSMT4">
                  <p:embed/>
                </p:oleObj>
              </mc:Choice>
              <mc:Fallback>
                <p:oleObj name="Equation" r:id="rId30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23637" y="4699000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0" name="Straight Connector 89"/>
          <p:cNvCxnSpPr/>
          <p:nvPr/>
        </p:nvCxnSpPr>
        <p:spPr>
          <a:xfrm>
            <a:off x="3409845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3409638" y="5794332"/>
            <a:ext cx="609599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646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646735" y="5520012"/>
            <a:ext cx="560585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885828" y="5239500"/>
            <a:ext cx="0" cy="7803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1885637" y="5239500"/>
            <a:ext cx="1219200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123828" y="4929038"/>
            <a:ext cx="0" cy="1090762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1123639" y="4929038"/>
            <a:ext cx="131156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117229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9" name="Equation" r:id="rId32" imgW="520560" imgH="241200" progId="Equation.DSMT4">
                  <p:embed/>
                </p:oleObj>
              </mc:Choice>
              <mc:Fallback>
                <p:oleObj name="Equation" r:id="rId32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232282"/>
              </p:ext>
            </p:extLst>
          </p:nvPr>
        </p:nvGraphicFramePr>
        <p:xfrm>
          <a:off x="1885637" y="4940300"/>
          <a:ext cx="1231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0" name="Equation" r:id="rId34" imgW="1231560" imgH="241200" progId="Equation.DSMT4">
                  <p:embed/>
                </p:oleObj>
              </mc:Choice>
              <mc:Fallback>
                <p:oleObj name="Equation" r:id="rId34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4940300"/>
                        <a:ext cx="1231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0" name="Straight Connector 99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315997"/>
              </p:ext>
            </p:extLst>
          </p:nvPr>
        </p:nvGraphicFramePr>
        <p:xfrm>
          <a:off x="2569850" y="5969000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1" name="Equation" r:id="rId36" imgW="583947" imgH="253890" progId="Equation.DSMT4">
                  <p:embed/>
                </p:oleObj>
              </mc:Choice>
              <mc:Fallback>
                <p:oleObj name="Equation" r:id="rId36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0" y="5969000"/>
                        <a:ext cx="584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095502"/>
              </p:ext>
            </p:extLst>
          </p:nvPr>
        </p:nvGraphicFramePr>
        <p:xfrm>
          <a:off x="24317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2" name="Equation" r:id="rId38" imgW="139700" imgH="139700" progId="Equation.DSMT4">
                  <p:embed/>
                </p:oleObj>
              </mc:Choice>
              <mc:Fallback>
                <p:oleObj name="Equation" r:id="rId38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355225"/>
              </p:ext>
            </p:extLst>
          </p:nvPr>
        </p:nvGraphicFramePr>
        <p:xfrm>
          <a:off x="2647637" y="523875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3" name="Equation" r:id="rId39" imgW="533160" imgH="241200" progId="Equation.DSMT4">
                  <p:embed/>
                </p:oleObj>
              </mc:Choice>
              <mc:Fallback>
                <p:oleObj name="Equation" r:id="rId39" imgW="53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637" y="5238750"/>
                        <a:ext cx="533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874887"/>
              </p:ext>
            </p:extLst>
          </p:nvPr>
        </p:nvGraphicFramePr>
        <p:xfrm>
          <a:off x="3409637" y="55435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4" name="Equation" r:id="rId41" imgW="520560" imgH="241200" progId="Equation.DSMT4">
                  <p:embed/>
                </p:oleObj>
              </mc:Choice>
              <mc:Fallback>
                <p:oleObj name="Equation" r:id="rId41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637" y="55435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209967"/>
              </p:ext>
            </p:extLst>
          </p:nvPr>
        </p:nvGraphicFramePr>
        <p:xfrm>
          <a:off x="3327087" y="596900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5" name="Equation" r:id="rId43" imgW="571320" imgH="253800" progId="Equation.DSMT4">
                  <p:embed/>
                </p:oleObj>
              </mc:Choice>
              <mc:Fallback>
                <p:oleObj name="Equation" r:id="rId43" imgW="571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087" y="5969000"/>
                        <a:ext cx="571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708753"/>
              </p:ext>
            </p:extLst>
          </p:nvPr>
        </p:nvGraphicFramePr>
        <p:xfrm>
          <a:off x="3169925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6" name="Equation" r:id="rId45" imgW="139700" imgH="139700" progId="Equation.DSMT4">
                  <p:embed/>
                </p:oleObj>
              </mc:Choice>
              <mc:Fallback>
                <p:oleObj name="Equation" r:id="rId45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925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885303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7" name="Equation" r:id="rId46" imgW="139700" imgH="139700" progId="Equation.DSMT4">
                  <p:embed/>
                </p:oleObj>
              </mc:Choice>
              <mc:Fallback>
                <p:oleObj name="Equation" r:id="rId46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43477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8" name="Equation" r:id="rId47" imgW="799920" imgH="203040" progId="Equation.DSMT4">
                  <p:embed/>
                </p:oleObj>
              </mc:Choice>
              <mc:Fallback>
                <p:oleObj name="Equation" r:id="rId47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286610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9" name="Equation" r:id="rId49" imgW="393480" imgH="203040" progId="Equation.DSMT4">
                  <p:embed/>
                </p:oleObj>
              </mc:Choice>
              <mc:Fallback>
                <p:oleObj name="Equation" r:id="rId49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475219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0" name="Equation" r:id="rId51" imgW="520560" imgH="177480" progId="Equation.DSMT4">
                  <p:embed/>
                </p:oleObj>
              </mc:Choice>
              <mc:Fallback>
                <p:oleObj name="Equation" r:id="rId51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954651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1" name="Equation" r:id="rId53" imgW="647640" imgH="203040" progId="Equation.DSMT4">
                  <p:embed/>
                </p:oleObj>
              </mc:Choice>
              <mc:Fallback>
                <p:oleObj name="Equation" r:id="rId5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0" name="Straight Connector 129"/>
          <p:cNvCxnSpPr/>
          <p:nvPr/>
        </p:nvCxnSpPr>
        <p:spPr>
          <a:xfrm>
            <a:off x="4857437" y="4572000"/>
            <a:ext cx="0" cy="17147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174747"/>
              </p:ext>
            </p:extLst>
          </p:nvPr>
        </p:nvGraphicFramePr>
        <p:xfrm>
          <a:off x="3765550" y="2840038"/>
          <a:ext cx="26289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2" name="Equation" r:id="rId55" imgW="2705040" imgH="1269720" progId="Equation.DSMT4">
                  <p:embed/>
                </p:oleObj>
              </mc:Choice>
              <mc:Fallback>
                <p:oleObj name="Equation" r:id="rId55" imgW="270504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840038"/>
                        <a:ext cx="262890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278493"/>
              </p:ext>
            </p:extLst>
          </p:nvPr>
        </p:nvGraphicFramePr>
        <p:xfrm>
          <a:off x="5734758" y="3124201"/>
          <a:ext cx="2952042" cy="121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3" name="Equation" r:id="rId57" imgW="2400120" imgH="1015920" progId="Equation.DSMT4">
                  <p:embed/>
                </p:oleObj>
              </mc:Choice>
              <mc:Fallback>
                <p:oleObj name="Equation" r:id="rId57" imgW="2400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758" y="3124201"/>
                        <a:ext cx="2952042" cy="1219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205379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4" name="Equation" r:id="rId59" imgW="1206360" imgH="355320" progId="Equation.DSMT4">
                  <p:embed/>
                </p:oleObj>
              </mc:Choice>
              <mc:Fallback>
                <p:oleObj name="Equation" r:id="rId59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9" name="Straight Connector 138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428391"/>
              </p:ext>
            </p:extLst>
          </p:nvPr>
        </p:nvGraphicFramePr>
        <p:xfrm>
          <a:off x="6691313" y="4572000"/>
          <a:ext cx="24526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5" name="Equation" r:id="rId61" imgW="1917360" imgH="952200" progId="Equation.DSMT4">
                  <p:embed/>
                </p:oleObj>
              </mc:Choice>
              <mc:Fallback>
                <p:oleObj name="Equation" r:id="rId61" imgW="1917360" imgH="952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4572000"/>
                        <a:ext cx="245268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891879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6" name="Equation" r:id="rId63" imgW="317160" imgH="863280" progId="Equation.DSMT4">
                  <p:embed/>
                </p:oleObj>
              </mc:Choice>
              <mc:Fallback>
                <p:oleObj name="Equation" r:id="rId63" imgW="317160" imgH="8632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772546"/>
              </p:ext>
            </p:extLst>
          </p:nvPr>
        </p:nvGraphicFramePr>
        <p:xfrm>
          <a:off x="5600700" y="4624388"/>
          <a:ext cx="9001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7" name="Equation" r:id="rId65" imgW="698400" imgH="863280" progId="Equation.DSMT4">
                  <p:embed/>
                </p:oleObj>
              </mc:Choice>
              <mc:Fallback>
                <p:oleObj name="Equation" r:id="rId65" imgW="698400" imgH="863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624388"/>
                        <a:ext cx="9001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7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ounded Rectangle 81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82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ounded Rectangle 83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ounded Rectangle 85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1" name="Rounded Rectangle 90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ounded Rectangle 91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ounded Rectangle 92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ounded Rectangle 93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468325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6" name="Equation" r:id="rId18" imgW="596880" imgH="279360" progId="Equation.DSMT4">
                  <p:embed/>
                </p:oleObj>
              </mc:Choice>
              <mc:Fallback>
                <p:oleObj name="Equation" r:id="rId18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111557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7" name="Equation" r:id="rId20" imgW="355320" imgH="241200" progId="Equation.DSMT4">
                  <p:embed/>
                </p:oleObj>
              </mc:Choice>
              <mc:Fallback>
                <p:oleObj name="Equation" r:id="rId2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453603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8" name="Equation" r:id="rId22" imgW="139700" imgH="139700" progId="Equation.DSMT4">
                  <p:embed/>
                </p:oleObj>
              </mc:Choice>
              <mc:Fallback>
                <p:oleObj name="Equation" r:id="rId2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106820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9" name="Equation" r:id="rId24" imgW="241200" imgH="241200" progId="Equation.DSMT4">
                  <p:embed/>
                </p:oleObj>
              </mc:Choice>
              <mc:Fallback>
                <p:oleObj name="Equation" r:id="rId2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815270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0" name="Equation" r:id="rId26" imgW="177480" imgH="241200" progId="Equation.DSMT4">
                  <p:embed/>
                </p:oleObj>
              </mc:Choice>
              <mc:Fallback>
                <p:oleObj name="Equation" r:id="rId2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243212"/>
              </p:ext>
            </p:extLst>
          </p:nvPr>
        </p:nvGraphicFramePr>
        <p:xfrm>
          <a:off x="1123637" y="4699000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1" name="Equation" r:id="rId28" imgW="1257120" imgH="241200" progId="Equation.DSMT4">
                  <p:embed/>
                </p:oleObj>
              </mc:Choice>
              <mc:Fallback>
                <p:oleObj name="Equation" r:id="rId28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123637" y="4699000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Straight Connector 61"/>
          <p:cNvCxnSpPr/>
          <p:nvPr/>
        </p:nvCxnSpPr>
        <p:spPr>
          <a:xfrm>
            <a:off x="3409845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409638" y="5794332"/>
            <a:ext cx="609599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46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2646735" y="5520012"/>
            <a:ext cx="13725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885828" y="5239500"/>
            <a:ext cx="0" cy="7803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1885637" y="5239500"/>
            <a:ext cx="1219200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23828" y="4929038"/>
            <a:ext cx="0" cy="1090762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123639" y="4929038"/>
            <a:ext cx="131156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645993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2" name="Equation" r:id="rId30" imgW="520560" imgH="241200" progId="Equation.DSMT4">
                  <p:embed/>
                </p:oleObj>
              </mc:Choice>
              <mc:Fallback>
                <p:oleObj name="Equation" r:id="rId30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555847"/>
              </p:ext>
            </p:extLst>
          </p:nvPr>
        </p:nvGraphicFramePr>
        <p:xfrm>
          <a:off x="1885637" y="4940300"/>
          <a:ext cx="1231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3" name="Equation" r:id="rId32" imgW="1231560" imgH="241200" progId="Equation.DSMT4">
                  <p:embed/>
                </p:oleObj>
              </mc:Choice>
              <mc:Fallback>
                <p:oleObj name="Equation" r:id="rId32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4940300"/>
                        <a:ext cx="1231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Straight Connector 71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810997"/>
              </p:ext>
            </p:extLst>
          </p:nvPr>
        </p:nvGraphicFramePr>
        <p:xfrm>
          <a:off x="2569850" y="5969000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4" name="Equation" r:id="rId34" imgW="583947" imgH="253890" progId="Equation.DSMT4">
                  <p:embed/>
                </p:oleObj>
              </mc:Choice>
              <mc:Fallback>
                <p:oleObj name="Equation" r:id="rId34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0" y="5969000"/>
                        <a:ext cx="584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079998"/>
              </p:ext>
            </p:extLst>
          </p:nvPr>
        </p:nvGraphicFramePr>
        <p:xfrm>
          <a:off x="24317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5" name="Equation" r:id="rId36" imgW="139700" imgH="139700" progId="Equation.DSMT4">
                  <p:embed/>
                </p:oleObj>
              </mc:Choice>
              <mc:Fallback>
                <p:oleObj name="Equation" r:id="rId36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525706"/>
              </p:ext>
            </p:extLst>
          </p:nvPr>
        </p:nvGraphicFramePr>
        <p:xfrm>
          <a:off x="2649225" y="5232400"/>
          <a:ext cx="1346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6" name="Equation" r:id="rId37" imgW="1346040" imgH="253800" progId="Equation.DSMT4">
                  <p:embed/>
                </p:oleObj>
              </mc:Choice>
              <mc:Fallback>
                <p:oleObj name="Equation" r:id="rId37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225" y="5232400"/>
                        <a:ext cx="1346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629980"/>
              </p:ext>
            </p:extLst>
          </p:nvPr>
        </p:nvGraphicFramePr>
        <p:xfrm>
          <a:off x="3409637" y="55435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7" name="Equation" r:id="rId39" imgW="520560" imgH="241200" progId="Equation.DSMT4">
                  <p:embed/>
                </p:oleObj>
              </mc:Choice>
              <mc:Fallback>
                <p:oleObj name="Equation" r:id="rId39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637" y="55435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004415"/>
              </p:ext>
            </p:extLst>
          </p:nvPr>
        </p:nvGraphicFramePr>
        <p:xfrm>
          <a:off x="3327087" y="596900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8" name="Equation" r:id="rId41" imgW="571320" imgH="253800" progId="Equation.DSMT4">
                  <p:embed/>
                </p:oleObj>
              </mc:Choice>
              <mc:Fallback>
                <p:oleObj name="Equation" r:id="rId41" imgW="571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087" y="5969000"/>
                        <a:ext cx="571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729777"/>
              </p:ext>
            </p:extLst>
          </p:nvPr>
        </p:nvGraphicFramePr>
        <p:xfrm>
          <a:off x="3169925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9" name="Equation" r:id="rId43" imgW="139700" imgH="139700" progId="Equation.DSMT4">
                  <p:embed/>
                </p:oleObj>
              </mc:Choice>
              <mc:Fallback>
                <p:oleObj name="Equation" r:id="rId43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925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123847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0" name="Equation" r:id="rId44" imgW="139700" imgH="139700" progId="Equation.DSMT4">
                  <p:embed/>
                </p:oleObj>
              </mc:Choice>
              <mc:Fallback>
                <p:oleObj name="Equation" r:id="rId4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418913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1" name="Equation" r:id="rId45" imgW="799920" imgH="203040" progId="Equation.DSMT4">
                  <p:embed/>
                </p:oleObj>
              </mc:Choice>
              <mc:Fallback>
                <p:oleObj name="Equation" r:id="rId4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630643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2" name="Equation" r:id="rId47" imgW="393480" imgH="203040" progId="Equation.DSMT4">
                  <p:embed/>
                </p:oleObj>
              </mc:Choice>
              <mc:Fallback>
                <p:oleObj name="Equation" r:id="rId4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926754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3" name="Equation" r:id="rId49" imgW="520560" imgH="177480" progId="Equation.DSMT4">
                  <p:embed/>
                </p:oleObj>
              </mc:Choice>
              <mc:Fallback>
                <p:oleObj name="Equation" r:id="rId49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456518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4" name="Equation" r:id="rId51" imgW="647640" imgH="203040" progId="Equation.DSMT4">
                  <p:embed/>
                </p:oleObj>
              </mc:Choice>
              <mc:Fallback>
                <p:oleObj name="Equation" r:id="rId51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6" name="Straight Connector 105"/>
          <p:cNvCxnSpPr/>
          <p:nvPr/>
        </p:nvCxnSpPr>
        <p:spPr>
          <a:xfrm>
            <a:off x="4857437" y="4572000"/>
            <a:ext cx="0" cy="17147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114361"/>
              </p:ext>
            </p:extLst>
          </p:nvPr>
        </p:nvGraphicFramePr>
        <p:xfrm>
          <a:off x="3765550" y="2833688"/>
          <a:ext cx="2628900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5" name="Equation" r:id="rId53" imgW="2705040" imgH="1282680" progId="Equation.DSMT4">
                  <p:embed/>
                </p:oleObj>
              </mc:Choice>
              <mc:Fallback>
                <p:oleObj name="Equation" r:id="rId53" imgW="2705040" imgH="1282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833688"/>
                        <a:ext cx="2628900" cy="149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350899"/>
              </p:ext>
            </p:extLst>
          </p:nvPr>
        </p:nvGraphicFramePr>
        <p:xfrm>
          <a:off x="5734758" y="3124201"/>
          <a:ext cx="2952042" cy="121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6" name="Equation" r:id="rId55" imgW="2400120" imgH="1015920" progId="Equation.DSMT4">
                  <p:embed/>
                </p:oleObj>
              </mc:Choice>
              <mc:Fallback>
                <p:oleObj name="Equation" r:id="rId55" imgW="2400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758" y="3124201"/>
                        <a:ext cx="2952042" cy="1219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723935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7" name="Equation" r:id="rId57" imgW="1206360" imgH="355320" progId="Equation.DSMT4">
                  <p:embed/>
                </p:oleObj>
              </mc:Choice>
              <mc:Fallback>
                <p:oleObj name="Equation" r:id="rId57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1" name="Straight Connector 110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545829"/>
              </p:ext>
            </p:extLst>
          </p:nvPr>
        </p:nvGraphicFramePr>
        <p:xfrm>
          <a:off x="5600700" y="4624388"/>
          <a:ext cx="9001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8" name="Equation" r:id="rId59" imgW="698400" imgH="863280" progId="Equation.DSMT4">
                  <p:embed/>
                </p:oleObj>
              </mc:Choice>
              <mc:Fallback>
                <p:oleObj name="Equation" r:id="rId59" imgW="698400" imgH="86328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624388"/>
                        <a:ext cx="9001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428391"/>
              </p:ext>
            </p:extLst>
          </p:nvPr>
        </p:nvGraphicFramePr>
        <p:xfrm>
          <a:off x="6691313" y="4572000"/>
          <a:ext cx="24526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9" name="Equation" r:id="rId61" imgW="1917360" imgH="952200" progId="Equation.DSMT4">
                  <p:embed/>
                </p:oleObj>
              </mc:Choice>
              <mc:Fallback>
                <p:oleObj name="Equation" r:id="rId61" imgW="1917360" imgH="952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4572000"/>
                        <a:ext cx="245268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891879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10" name="Equation" r:id="rId63" imgW="317160" imgH="863280" progId="Equation.DSMT4">
                  <p:embed/>
                </p:oleObj>
              </mc:Choice>
              <mc:Fallback>
                <p:oleObj name="Equation" r:id="rId63" imgW="317160" imgH="8632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40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ounded Rectangle 144">
            <a:hlinkClick r:id="rId12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ounded Rectangle 148">
            <a:hlinkClick r:id="rId13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4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857437" y="4572000"/>
            <a:ext cx="0" cy="17147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008199"/>
              </p:ext>
            </p:extLst>
          </p:nvPr>
        </p:nvGraphicFramePr>
        <p:xfrm>
          <a:off x="6724434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5" name="Equation" r:id="rId18" imgW="596880" imgH="279360" progId="Equation.DSMT4">
                  <p:embed/>
                </p:oleObj>
              </mc:Choice>
              <mc:Fallback>
                <p:oleObj name="Equation" r:id="rId18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24434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509582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6" name="Equation" r:id="rId20" imgW="355320" imgH="241200" progId="Equation.DSMT4">
                  <p:embed/>
                </p:oleObj>
              </mc:Choice>
              <mc:Fallback>
                <p:oleObj name="Equation" r:id="rId2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695607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7" name="Equation" r:id="rId22" imgW="139700" imgH="139700" progId="Equation.DSMT4">
                  <p:embed/>
                </p:oleObj>
              </mc:Choice>
              <mc:Fallback>
                <p:oleObj name="Equation" r:id="rId2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737849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8" name="Equation" r:id="rId24" imgW="241200" imgH="241200" progId="Equation.DSMT4">
                  <p:embed/>
                </p:oleObj>
              </mc:Choice>
              <mc:Fallback>
                <p:oleObj name="Equation" r:id="rId2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931093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9" name="Equation" r:id="rId26" imgW="177480" imgH="241200" progId="Equation.DSMT4">
                  <p:embed/>
                </p:oleObj>
              </mc:Choice>
              <mc:Fallback>
                <p:oleObj name="Equation" r:id="rId2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743806"/>
              </p:ext>
            </p:extLst>
          </p:nvPr>
        </p:nvGraphicFramePr>
        <p:xfrm>
          <a:off x="1123637" y="4699000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20" name="Equation" r:id="rId28" imgW="1257120" imgH="241200" progId="Equation.DSMT4">
                  <p:embed/>
                </p:oleObj>
              </mc:Choice>
              <mc:Fallback>
                <p:oleObj name="Equation" r:id="rId28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123637" y="4699000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3409845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409637" y="5794332"/>
            <a:ext cx="1395697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46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646735" y="5520012"/>
            <a:ext cx="13725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85828" y="5239500"/>
            <a:ext cx="0" cy="7803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885637" y="5239500"/>
            <a:ext cx="1219200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23828" y="4929038"/>
            <a:ext cx="0" cy="1090762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123639" y="4929038"/>
            <a:ext cx="131156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177840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21" name="Equation" r:id="rId30" imgW="520560" imgH="241200" progId="Equation.DSMT4">
                  <p:embed/>
                </p:oleObj>
              </mc:Choice>
              <mc:Fallback>
                <p:oleObj name="Equation" r:id="rId30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832179"/>
              </p:ext>
            </p:extLst>
          </p:nvPr>
        </p:nvGraphicFramePr>
        <p:xfrm>
          <a:off x="1885637" y="4940300"/>
          <a:ext cx="1231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22" name="Equation" r:id="rId32" imgW="1231560" imgH="241200" progId="Equation.DSMT4">
                  <p:embed/>
                </p:oleObj>
              </mc:Choice>
              <mc:Fallback>
                <p:oleObj name="Equation" r:id="rId32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4940300"/>
                        <a:ext cx="1231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314747"/>
              </p:ext>
            </p:extLst>
          </p:nvPr>
        </p:nvGraphicFramePr>
        <p:xfrm>
          <a:off x="2569850" y="5969000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23" name="Equation" r:id="rId34" imgW="583947" imgH="253890" progId="Equation.DSMT4">
                  <p:embed/>
                </p:oleObj>
              </mc:Choice>
              <mc:Fallback>
                <p:oleObj name="Equation" r:id="rId34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0" y="5969000"/>
                        <a:ext cx="584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799201"/>
              </p:ext>
            </p:extLst>
          </p:nvPr>
        </p:nvGraphicFramePr>
        <p:xfrm>
          <a:off x="24317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24" name="Equation" r:id="rId36" imgW="139700" imgH="139700" progId="Equation.DSMT4">
                  <p:embed/>
                </p:oleObj>
              </mc:Choice>
              <mc:Fallback>
                <p:oleObj name="Equation" r:id="rId36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646087"/>
              </p:ext>
            </p:extLst>
          </p:nvPr>
        </p:nvGraphicFramePr>
        <p:xfrm>
          <a:off x="2649225" y="5232400"/>
          <a:ext cx="1346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25" name="Equation" r:id="rId37" imgW="1346040" imgH="253800" progId="Equation.DSMT4">
                  <p:embed/>
                </p:oleObj>
              </mc:Choice>
              <mc:Fallback>
                <p:oleObj name="Equation" r:id="rId37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225" y="5232400"/>
                        <a:ext cx="1346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376448"/>
              </p:ext>
            </p:extLst>
          </p:nvPr>
        </p:nvGraphicFramePr>
        <p:xfrm>
          <a:off x="3409637" y="5537200"/>
          <a:ext cx="1320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26" name="Equation" r:id="rId39" imgW="1320480" imgH="253800" progId="Equation.DSMT4">
                  <p:embed/>
                </p:oleObj>
              </mc:Choice>
              <mc:Fallback>
                <p:oleObj name="Equation" r:id="rId39" imgW="1320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637" y="5537200"/>
                        <a:ext cx="1320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851557"/>
              </p:ext>
            </p:extLst>
          </p:nvPr>
        </p:nvGraphicFramePr>
        <p:xfrm>
          <a:off x="3327087" y="596900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27" name="Equation" r:id="rId41" imgW="571320" imgH="253800" progId="Equation.DSMT4">
                  <p:embed/>
                </p:oleObj>
              </mc:Choice>
              <mc:Fallback>
                <p:oleObj name="Equation" r:id="rId41" imgW="571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087" y="5969000"/>
                        <a:ext cx="571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975135"/>
              </p:ext>
            </p:extLst>
          </p:nvPr>
        </p:nvGraphicFramePr>
        <p:xfrm>
          <a:off x="3169925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28" name="Equation" r:id="rId43" imgW="139700" imgH="139700" progId="Equation.DSMT4">
                  <p:embed/>
                </p:oleObj>
              </mc:Choice>
              <mc:Fallback>
                <p:oleObj name="Equation" r:id="rId43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925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715732"/>
              </p:ext>
            </p:extLst>
          </p:nvPr>
        </p:nvGraphicFramePr>
        <p:xfrm>
          <a:off x="5600700" y="4624388"/>
          <a:ext cx="9001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29" name="Equation" r:id="rId44" imgW="698400" imgH="863280" progId="Equation.DSMT4">
                  <p:embed/>
                </p:oleObj>
              </mc:Choice>
              <mc:Fallback>
                <p:oleObj name="Equation" r:id="rId44" imgW="69840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624388"/>
                        <a:ext cx="9001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847704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0" name="Equation" r:id="rId46" imgW="139700" imgH="139700" progId="Equation.DSMT4">
                  <p:embed/>
                </p:oleObj>
              </mc:Choice>
              <mc:Fallback>
                <p:oleObj name="Equation" r:id="rId46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891879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1" name="Equation" r:id="rId47" imgW="317160" imgH="863280" progId="Equation.DSMT4">
                  <p:embed/>
                </p:oleObj>
              </mc:Choice>
              <mc:Fallback>
                <p:oleObj name="Equation" r:id="rId47" imgW="3171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644741"/>
              </p:ext>
            </p:extLst>
          </p:nvPr>
        </p:nvGraphicFramePr>
        <p:xfrm>
          <a:off x="3765550" y="2819400"/>
          <a:ext cx="2628437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2" name="Equation" r:id="rId49" imgW="2705040" imgH="1307880" progId="Equation.DSMT4">
                  <p:embed/>
                </p:oleObj>
              </mc:Choice>
              <mc:Fallback>
                <p:oleObj name="Equation" r:id="rId49" imgW="2705040" imgH="1307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819400"/>
                        <a:ext cx="2628437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426173"/>
              </p:ext>
            </p:extLst>
          </p:nvPr>
        </p:nvGraphicFramePr>
        <p:xfrm>
          <a:off x="5734758" y="3124201"/>
          <a:ext cx="2952042" cy="121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3" name="Equation" r:id="rId51" imgW="2400120" imgH="1015920" progId="Equation.DSMT4">
                  <p:embed/>
                </p:oleObj>
              </mc:Choice>
              <mc:Fallback>
                <p:oleObj name="Equation" r:id="rId51" imgW="2400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758" y="3124201"/>
                        <a:ext cx="2952042" cy="1219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60813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4" name="Equation" r:id="rId53" imgW="1206360" imgH="355320" progId="Equation.DSMT4">
                  <p:embed/>
                </p:oleObj>
              </mc:Choice>
              <mc:Fallback>
                <p:oleObj name="Equation" r:id="rId5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Straight Connector 51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528811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5" name="Equation" r:id="rId55" imgW="799920" imgH="203040" progId="Equation.DSMT4">
                  <p:embed/>
                </p:oleObj>
              </mc:Choice>
              <mc:Fallback>
                <p:oleObj name="Equation" r:id="rId5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774816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6" name="Equation" r:id="rId57" imgW="393480" imgH="203040" progId="Equation.DSMT4">
                  <p:embed/>
                </p:oleObj>
              </mc:Choice>
              <mc:Fallback>
                <p:oleObj name="Equation" r:id="rId5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771386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7" name="Equation" r:id="rId59" imgW="520560" imgH="177480" progId="Equation.DSMT4">
                  <p:embed/>
                </p:oleObj>
              </mc:Choice>
              <mc:Fallback>
                <p:oleObj name="Equation" r:id="rId59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365859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8" name="Equation" r:id="rId61" imgW="647640" imgH="203040" progId="Equation.DSMT4">
                  <p:embed/>
                </p:oleObj>
              </mc:Choice>
              <mc:Fallback>
                <p:oleObj name="Equation" r:id="rId61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989640" y="512667"/>
            <a:ext cx="50019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Y </a:t>
            </a:r>
            <a:r>
              <a:rPr lang="en-US" sz="1100" dirty="0" smtClean="0">
                <a:latin typeface="Adobe Caslon Pro" pitchFamily="18" charset="0"/>
              </a:rPr>
              <a:t>– worship attendance (1-8) </a:t>
            </a:r>
          </a:p>
          <a:p>
            <a:r>
              <a:rPr lang="en-US" sz="1100" dirty="0">
                <a:solidFill>
                  <a:srgbClr val="00B200"/>
                </a:solidFill>
              </a:rPr>
              <a:t>B</a:t>
            </a:r>
            <a:r>
              <a:rPr lang="en-US" sz="1100" dirty="0" smtClean="0">
                <a:solidFill>
                  <a:srgbClr val="00B200"/>
                </a:solidFill>
              </a:rPr>
              <a:t>YEAR</a:t>
            </a:r>
            <a:r>
              <a:rPr lang="en-US" sz="1100" dirty="0" smtClean="0">
                <a:latin typeface="Adobe Caslon Pro" pitchFamily="18" charset="0"/>
              </a:rPr>
              <a:t>– years since birth, centered at 1980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AGE</a:t>
            </a:r>
            <a:r>
              <a:rPr lang="en-US" sz="1100" dirty="0" smtClean="0">
                <a:latin typeface="Adobe Caslon Pro" pitchFamily="18" charset="0"/>
              </a:rPr>
              <a:t>– age in months, at the time of the interview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57600" y="105403"/>
            <a:ext cx="533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NLSY97  Religiosity 3 level model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428391"/>
              </p:ext>
            </p:extLst>
          </p:nvPr>
        </p:nvGraphicFramePr>
        <p:xfrm>
          <a:off x="6691442" y="4572000"/>
          <a:ext cx="245255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9" name="Equation" r:id="rId63" imgW="1917360" imgH="952200" progId="Equation.DSMT4">
                  <p:embed/>
                </p:oleObj>
              </mc:Choice>
              <mc:Fallback>
                <p:oleObj name="Equation" r:id="rId63" imgW="1917360" imgH="9522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442" y="4572000"/>
                        <a:ext cx="245255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41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3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hlinkClick r:id="rId4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>
            <a:hlinkClick r:id="rId5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hlinkClick r:id="rId6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7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>
            <a:hlinkClick r:id="rId8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>
            <a:hlinkClick r:id="rId9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>
            <a:hlinkClick r:id="rId10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ounded Rectangle 144">
            <a:hlinkClick r:id="rId11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ounded Rectangle 148">
            <a:hlinkClick r:id="rId12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3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4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hlinkClick r:id="rId15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6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3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hlinkClick r:id="rId4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>
            <a:hlinkClick r:id="rId5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hlinkClick r:id="rId6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7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>
            <a:hlinkClick r:id="rId8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>
            <a:hlinkClick r:id="rId9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>
            <a:hlinkClick r:id="rId10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ounded Rectangle 144">
            <a:hlinkClick r:id="rId11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ounded Rectangle 148">
            <a:hlinkClick r:id="rId12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3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4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hlinkClick r:id="rId15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6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41542" y="283845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919330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7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ounded Rectangle 38">
            <a:hlinkClick r:id="rId7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hlinkClick r:id="rId8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hlinkClick r:id="rId9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hlinkClick r:id="rId10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hlinkClick r:id="rId11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hlinkClick r:id="rId12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hlinkClick r:id="rId13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hlinkClick r:id="rId14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hlinkClick r:id="rId15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hlinkClick r:id="rId16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ounded Rectangle 48">
            <a:hlinkClick r:id="rId17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18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19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4" name="Rounded Rectangle 73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ounded Rectangle 80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1455241"/>
            <a:ext cx="9144000" cy="5555159"/>
            <a:chOff x="0" y="1302841"/>
            <a:chExt cx="9144000" cy="555515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1302841"/>
              <a:ext cx="7172017" cy="5343578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047887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38">
            <a:hlinkClick r:id="rId7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382206"/>
              </p:ext>
            </p:extLst>
          </p:nvPr>
        </p:nvGraphicFramePr>
        <p:xfrm>
          <a:off x="838200" y="184785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" name="Equation" r:id="rId8" imgW="228600" imgH="241200" progId="Equation.DSMT4">
                  <p:embed/>
                </p:oleObj>
              </mc:Choice>
              <mc:Fallback>
                <p:oleObj name="Equation" r:id="rId8" imgW="228600" imgH="2412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47850"/>
                        <a:ext cx="228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153271" y="18719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3811" y="533400"/>
            <a:ext cx="366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Y </a:t>
            </a:r>
            <a:r>
              <a:rPr lang="en-US" sz="1100" dirty="0" smtClean="0">
                <a:latin typeface="Adobe Caslon Pro" pitchFamily="18" charset="0"/>
              </a:rPr>
              <a:t>– worship attendance (1-8) 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YEAR</a:t>
            </a:r>
            <a:r>
              <a:rPr lang="en-US" sz="1100" dirty="0" smtClean="0">
                <a:latin typeface="Adobe Caslon Pro" pitchFamily="18" charset="0"/>
              </a:rPr>
              <a:t>– years since 2000, first year of observing religiosity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AGE</a:t>
            </a:r>
            <a:r>
              <a:rPr lang="en-US" sz="1100" dirty="0" smtClean="0">
                <a:latin typeface="Adobe Caslon Pro" pitchFamily="18" charset="0"/>
              </a:rPr>
              <a:t>– age in months, at the time of the interview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C(lass) </a:t>
            </a:r>
            <a:r>
              <a:rPr lang="en-US" sz="1100" dirty="0" smtClean="0">
                <a:latin typeface="Adobe Caslon Pro" pitchFamily="18" charset="0"/>
              </a:rPr>
              <a:t>– class assignment proportions from trajectory mixture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2268" y="60005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NLSY97  Religiosity 3 level model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082" y="918118"/>
            <a:ext cx="1676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itchFamily="49" charset="0"/>
                <a:cs typeface="Consolas" pitchFamily="49" charset="0"/>
              </a:rPr>
              <a:t>What we model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Arrow Connector 4"/>
          <p:cNvCxnSpPr>
            <a:stCxn id="3" idx="2"/>
            <a:endCxn id="139" idx="0"/>
          </p:cNvCxnSpPr>
          <p:nvPr/>
        </p:nvCxnSpPr>
        <p:spPr>
          <a:xfrm>
            <a:off x="952500" y="1195117"/>
            <a:ext cx="0" cy="652733"/>
          </a:xfrm>
          <a:prstGeom prst="straightConnector1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>
            <a:hlinkClick r:id="rId10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hlinkClick r:id="rId11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hlinkClick r:id="rId12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hlinkClick r:id="rId13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hlinkClick r:id="rId14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5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6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7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hlinkClick r:id="rId18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hlinkClick r:id="rId7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>
            <a:hlinkClick r:id="rId7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572128"/>
              </p:ext>
            </p:extLst>
          </p:nvPr>
        </p:nvGraphicFramePr>
        <p:xfrm>
          <a:off x="6535342" y="12954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Equation" r:id="rId19" imgW="228600" imgH="241300" progId="Equation.DSMT4">
                  <p:embed/>
                </p:oleObj>
              </mc:Choice>
              <mc:Fallback>
                <p:oleObj name="Equation" r:id="rId19" imgW="228600" imgH="2413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342" y="12954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6629400" y="1545623"/>
            <a:ext cx="0" cy="816577"/>
          </a:xfrm>
          <a:prstGeom prst="straightConnector1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70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569384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3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ounded Rectangle 68">
            <a:hlinkClick r:id="rId7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8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1" name="Rounded Rectangle 70">
            <a:hlinkClick r:id="rId9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0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1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12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hlinkClick r:id="rId13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hlinkClick r:id="rId14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15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ounded Rectangle 80">
            <a:hlinkClick r:id="rId16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hlinkClick r:id="rId17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hlinkClick r:id="rId18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hlinkClick r:id="rId19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8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Rounded Rectangle 68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Rounded Rectangle 68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4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803140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3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ounded Rectangle 65">
            <a:hlinkClick r:id="rId7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hlinkClick r:id="rId8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9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hlinkClick r:id="rId10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11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1" name="Rounded Rectangle 70">
            <a:hlinkClick r:id="rId12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3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4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15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16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hlinkClick r:id="rId17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hlinkClick r:id="rId18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>
            <a:hlinkClick r:id="rId19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7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742426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0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ounded Rectangle 77">
            <a:hlinkClick r:id="rId7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8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9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ounded Rectangle 80">
            <a:hlinkClick r:id="rId10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ounded Rectangle 81">
            <a:hlinkClick r:id="rId11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82">
            <a:hlinkClick r:id="rId12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4" name="Rounded Rectangle 83">
            <a:hlinkClick r:id="rId13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14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ounded Rectangle 85">
            <a:hlinkClick r:id="rId15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16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hlinkClick r:id="rId17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>
            <a:hlinkClick r:id="rId18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>
            <a:hlinkClick r:id="rId19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ounded Rectangle 80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ounded Rectangle 81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82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4" name="Rounded Rectangle 83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ounded Rectangle 88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6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ounded Rectangle 83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ounded Rectangle 85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ounded Rectangle 88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1" name="Rounded Rectangle 90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ounded Rectangle 94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31555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ounded Rectangle 193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ounded Rectangle 194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ounded Rectangle 195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ounded Rectangle 196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ounded Rectangle 197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ounded Rectangle 199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ounded Rectangle 200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5" name="Rounded Rectangle 204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ounded Rectangle 193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ounded Rectangle 194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ounded Rectangle 195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ounded Rectangle 196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ounded Rectangle 197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ounded Rectangle 199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ounded Rectangle 201">
            <a:hlinkClick r:id="rId12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hlinkClick r:id="rId13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ounded Rectangle 203">
            <a:hlinkClick r:id="rId14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>
            <a:hlinkClick r:id="rId15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6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3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ounded Rectangle 193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ounded Rectangle 194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ounded Rectangle 195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ounded Rectangle 196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ounded Rectangle 197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ounded Rectangle 199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>
            <a:hlinkClick r:id="rId12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3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ounded Rectangle 135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ounded Rectangle 136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ounded Rectangle 137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ounded Rectangle 138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ounded Rectangle 140">
            <a:hlinkClick r:id="rId14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ounded Rectangle 141">
            <a:hlinkClick r:id="rId15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ounded Rectangle 142">
            <a:hlinkClick r:id="rId16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133150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3" name="Equation" r:id="rId17" imgW="799920" imgH="203040" progId="Equation.DSMT4">
                  <p:embed/>
                </p:oleObj>
              </mc:Choice>
              <mc:Fallback>
                <p:oleObj name="Equation" r:id="rId17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218983"/>
              </p:ext>
            </p:extLst>
          </p:nvPr>
        </p:nvGraphicFramePr>
        <p:xfrm>
          <a:off x="57150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4" name="Equation" r:id="rId19" imgW="393480" imgH="203040" progId="Equation.DSMT4">
                  <p:embed/>
                </p:oleObj>
              </mc:Choice>
              <mc:Fallback>
                <p:oleObj name="Equation" r:id="rId19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219057"/>
              </p:ext>
            </p:extLst>
          </p:nvPr>
        </p:nvGraphicFramePr>
        <p:xfrm>
          <a:off x="70231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5" name="Equation" r:id="rId21" imgW="520560" imgH="177480" progId="Equation.DSMT4">
                  <p:embed/>
                </p:oleObj>
              </mc:Choice>
              <mc:Fallback>
                <p:oleObj name="Equation" r:id="rId21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683485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6" name="Equation" r:id="rId23" imgW="647640" imgH="203040" progId="Equation.DSMT4">
                  <p:embed/>
                </p:oleObj>
              </mc:Choice>
              <mc:Fallback>
                <p:oleObj name="Equation" r:id="rId2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hlinkClick r:id="rId25" action="ppaction://hlinksldjump"/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373851" y="1752600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MIXED attend </a:t>
            </a:r>
          </a:p>
          <a:p>
            <a:r>
              <a:rPr lang="en-US" sz="1100" dirty="0"/>
              <a:t>  /FIXED</a:t>
            </a:r>
            <a:r>
              <a:rPr lang="en-US" sz="1100" dirty="0" smtClean="0"/>
              <a:t>= </a:t>
            </a:r>
            <a:r>
              <a:rPr lang="en-US" sz="1100" dirty="0" smtClean="0">
                <a:solidFill>
                  <a:srgbClr val="0000FF"/>
                </a:solidFill>
              </a:rPr>
              <a:t>INTERCEPT</a:t>
            </a:r>
            <a:endParaRPr lang="en-US" sz="1100" dirty="0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73851" y="1466335"/>
            <a:ext cx="464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m00&lt;- </a:t>
            </a:r>
            <a:r>
              <a:rPr lang="en-US" sz="1200" dirty="0" smtClean="0"/>
              <a:t>lm(attend ~ </a:t>
            </a:r>
            <a:r>
              <a:rPr lang="en-US" sz="1200" dirty="0" smtClean="0">
                <a:solidFill>
                  <a:srgbClr val="0000FF"/>
                </a:solidFill>
              </a:rPr>
              <a:t>1</a:t>
            </a:r>
            <a:r>
              <a:rPr lang="en-US" sz="1200" dirty="0" smtClean="0"/>
              <a:t> )</a:t>
            </a:r>
            <a:endParaRPr lang="en-US" sz="1200" dirty="0"/>
          </a:p>
        </p:txBody>
      </p:sp>
      <p:sp>
        <p:nvSpPr>
          <p:cNvPr id="33" name="Rounded Rectangle 32">
            <a:hlinkClick r:id="rId27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857437" y="5181600"/>
            <a:ext cx="0" cy="11051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091888"/>
              </p:ext>
            </p:extLst>
          </p:nvPr>
        </p:nvGraphicFramePr>
        <p:xfrm>
          <a:off x="6669088" y="5859463"/>
          <a:ext cx="8540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7" name="Equation" r:id="rId28" imgW="622080" imgH="279360" progId="Equation.DSMT4">
                  <p:embed/>
                </p:oleObj>
              </mc:Choice>
              <mc:Fallback>
                <p:oleObj name="Equation" r:id="rId28" imgW="622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669088" y="5859463"/>
                        <a:ext cx="854075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288798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8" name="Equation" r:id="rId30" imgW="355320" imgH="241200" progId="Equation.DSMT4">
                  <p:embed/>
                </p:oleObj>
              </mc:Choice>
              <mc:Fallback>
                <p:oleObj name="Equation" r:id="rId3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801492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9" name="Equation" r:id="rId32" imgW="139700" imgH="139700" progId="Equation.DSMT4">
                  <p:embed/>
                </p:oleObj>
              </mc:Choice>
              <mc:Fallback>
                <p:oleObj name="Equation" r:id="rId3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261376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0" name="Equation" r:id="rId34" imgW="241200" imgH="241200" progId="Equation.DSMT4">
                  <p:embed/>
                </p:oleObj>
              </mc:Choice>
              <mc:Fallback>
                <p:oleObj name="Equation" r:id="rId3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526994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1" name="Equation" r:id="rId36" imgW="177480" imgH="241200" progId="Equation.DSMT4">
                  <p:embed/>
                </p:oleObj>
              </mc:Choice>
              <mc:Fallback>
                <p:oleObj name="Equation" r:id="rId3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Straight Connector 71"/>
          <p:cNvCxnSpPr/>
          <p:nvPr/>
        </p:nvCxnSpPr>
        <p:spPr>
          <a:xfrm>
            <a:off x="361637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156047"/>
              </p:ext>
            </p:extLst>
          </p:nvPr>
        </p:nvGraphicFramePr>
        <p:xfrm>
          <a:off x="6453188" y="4675188"/>
          <a:ext cx="1476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2" name="Equation" r:id="rId38" imgW="114120" imgH="863280" progId="Equation.DSMT4">
                  <p:embed/>
                </p:oleObj>
              </mc:Choice>
              <mc:Fallback>
                <p:oleObj name="Equation" r:id="rId38" imgW="1141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4675188"/>
                        <a:ext cx="1476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965415"/>
              </p:ext>
            </p:extLst>
          </p:nvPr>
        </p:nvGraphicFramePr>
        <p:xfrm>
          <a:off x="4933950" y="4668838"/>
          <a:ext cx="39370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3" name="Equation" r:id="rId40" imgW="304560" imgH="863280" progId="Equation.DSMT4">
                  <p:embed/>
                </p:oleObj>
              </mc:Choice>
              <mc:Fallback>
                <p:oleObj name="Equation" r:id="rId40" imgW="3045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4668838"/>
                        <a:ext cx="39370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913239"/>
              </p:ext>
            </p:extLst>
          </p:nvPr>
        </p:nvGraphicFramePr>
        <p:xfrm>
          <a:off x="1143000" y="555625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4" name="Equation" r:id="rId42" imgW="215640" imgH="228600" progId="Equation.DSMT4">
                  <p:embed/>
                </p:oleObj>
              </mc:Choice>
              <mc:Fallback>
                <p:oleObj name="Equation" r:id="rId42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143000" y="5556250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" name="Group 87"/>
          <p:cNvGrpSpPr/>
          <p:nvPr/>
        </p:nvGrpSpPr>
        <p:grpSpPr>
          <a:xfrm>
            <a:off x="1124712" y="5779008"/>
            <a:ext cx="609598" cy="225468"/>
            <a:chOff x="1885639" y="5794332"/>
            <a:chExt cx="609598" cy="225468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1885845" y="5794332"/>
              <a:ext cx="0" cy="225468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1885639" y="5794332"/>
              <a:ext cx="609598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605409"/>
              </p:ext>
            </p:extLst>
          </p:nvPr>
        </p:nvGraphicFramePr>
        <p:xfrm>
          <a:off x="3732213" y="2921000"/>
          <a:ext cx="839787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5" name="Equation" r:id="rId44" imgW="863280" imgH="1130040" progId="Equation.DSMT4">
                  <p:embed/>
                </p:oleObj>
              </mc:Choice>
              <mc:Fallback>
                <p:oleObj name="Equation" r:id="rId44" imgW="863280" imgH="1130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2921000"/>
                        <a:ext cx="839787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687885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6" name="Equation" r:id="rId46" imgW="1206360" imgH="355320" progId="Equation.DSMT4">
                  <p:embed/>
                </p:oleObj>
              </mc:Choice>
              <mc:Fallback>
                <p:oleObj name="Equation" r:id="rId46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Straight Connector 92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170538"/>
              </p:ext>
            </p:extLst>
          </p:nvPr>
        </p:nvGraphicFramePr>
        <p:xfrm>
          <a:off x="5715000" y="3124200"/>
          <a:ext cx="2578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7" name="Equation" r:id="rId48" imgW="2095200" imgH="1015920" progId="Equation.DSMT4">
                  <p:embed/>
                </p:oleObj>
              </mc:Choice>
              <mc:Fallback>
                <p:oleObj name="Equation" r:id="rId48" imgW="2095200" imgH="1015920" progId="Equation.DSMT4">
                  <p:embed/>
                  <p:pic>
                    <p:nvPicPr>
                      <p:cNvPr id="0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5781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67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>
            <a:hlinkClick r:id="rId5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ounded Rectangle 193">
            <a:hlinkClick r:id="rId6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ounded Rectangle 194">
            <a:hlinkClick r:id="rId7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ounded Rectangle 195">
            <a:hlinkClick r:id="rId8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ounded Rectangle 196">
            <a:hlinkClick r:id="rId9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ounded Rectangle 197">
            <a:hlinkClick r:id="rId10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>
            <a:hlinkClick r:id="rId11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ounded Rectangle 199">
            <a:hlinkClick r:id="rId12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4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5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hlinkClick r:id="rId16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7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329232"/>
              </p:ext>
            </p:extLst>
          </p:nvPr>
        </p:nvGraphicFramePr>
        <p:xfrm>
          <a:off x="304800" y="3200400"/>
          <a:ext cx="9067800" cy="367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pSp>
        <p:nvGrpSpPr>
          <p:cNvPr id="22" name="Group 51"/>
          <p:cNvGrpSpPr/>
          <p:nvPr/>
        </p:nvGrpSpPr>
        <p:grpSpPr>
          <a:xfrm>
            <a:off x="6172200" y="3352800"/>
            <a:ext cx="533400" cy="2971800"/>
            <a:chOff x="838200" y="1295400"/>
            <a:chExt cx="533400" cy="2971800"/>
          </a:xfrm>
        </p:grpSpPr>
        <p:sp>
          <p:nvSpPr>
            <p:cNvPr id="23" name="Rounded Rectangle 22"/>
            <p:cNvSpPr/>
            <p:nvPr/>
          </p:nvSpPr>
          <p:spPr>
            <a:xfrm>
              <a:off x="838200" y="1295400"/>
              <a:ext cx="533400" cy="2971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200000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8200" y="12954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20000</a:t>
              </a:r>
              <a:endParaRPr lang="en-US" sz="105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8200" y="39624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19000</a:t>
              </a:r>
              <a:endParaRPr lang="en-US" sz="105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200" y="0"/>
            <a:ext cx="9047574" cy="2417119"/>
            <a:chOff x="76200" y="0"/>
            <a:chExt cx="9047574" cy="2417119"/>
          </a:xfrm>
        </p:grpSpPr>
        <p:sp>
          <p:nvSpPr>
            <p:cNvPr id="27" name="Rectangle 26"/>
            <p:cNvSpPr/>
            <p:nvPr/>
          </p:nvSpPr>
          <p:spPr>
            <a:xfrm>
              <a:off x="76200" y="990600"/>
              <a:ext cx="9026403" cy="746760"/>
            </a:xfrm>
            <a:prstGeom prst="rect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9916161"/>
                </p:ext>
              </p:extLst>
            </p:nvPr>
          </p:nvGraphicFramePr>
          <p:xfrm>
            <a:off x="8598061" y="2228335"/>
            <a:ext cx="525713" cy="133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3" name="Equation" r:id="rId19" imgW="799920" imgH="203040" progId="Equation.DSMT4">
                    <p:embed/>
                  </p:oleObj>
                </mc:Choice>
                <mc:Fallback>
                  <p:oleObj name="Equation" r:id="rId19" imgW="7999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8061" y="2228335"/>
                          <a:ext cx="525713" cy="1338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2789549"/>
                </p:ext>
              </p:extLst>
            </p:nvPr>
          </p:nvGraphicFramePr>
          <p:xfrm>
            <a:off x="5638800" y="2209800"/>
            <a:ext cx="3937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4" name="Equation" r:id="rId21" imgW="393480" imgH="203040" progId="Equation.DSMT4">
                    <p:embed/>
                  </p:oleObj>
                </mc:Choice>
                <mc:Fallback>
                  <p:oleObj name="Equation" r:id="rId21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800" y="2209800"/>
                          <a:ext cx="393700" cy="203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2857758"/>
                </p:ext>
              </p:extLst>
            </p:nvPr>
          </p:nvGraphicFramePr>
          <p:xfrm>
            <a:off x="7772400" y="2235200"/>
            <a:ext cx="5207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5" name="Equation" r:id="rId23" imgW="520560" imgH="177480" progId="Equation.DSMT4">
                    <p:embed/>
                  </p:oleObj>
                </mc:Choice>
                <mc:Fallback>
                  <p:oleObj name="Equation" r:id="rId23" imgW="5205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400" y="2235200"/>
                          <a:ext cx="5207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7947306"/>
                </p:ext>
              </p:extLst>
            </p:nvPr>
          </p:nvGraphicFramePr>
          <p:xfrm>
            <a:off x="7531100" y="1847850"/>
            <a:ext cx="215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6" name="Equation" r:id="rId25" imgW="215640" imgH="241200" progId="Equation.DSMT4">
                    <p:embed/>
                  </p:oleObj>
                </mc:Choice>
                <mc:Fallback>
                  <p:oleObj name="Equation" r:id="rId25" imgW="215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1100" y="1847850"/>
                          <a:ext cx="2159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4629881"/>
                </p:ext>
              </p:extLst>
            </p:nvPr>
          </p:nvGraphicFramePr>
          <p:xfrm>
            <a:off x="5380037" y="303540"/>
            <a:ext cx="114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7" name="Equation" r:id="rId27" imgW="114120" imgH="177480" progId="Equation.DSMT4">
                    <p:embed/>
                  </p:oleObj>
                </mc:Choice>
                <mc:Fallback>
                  <p:oleObj name="Equation" r:id="rId27" imgW="1141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0037" y="303540"/>
                          <a:ext cx="1143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" name="Group 32"/>
            <p:cNvGrpSpPr/>
            <p:nvPr/>
          </p:nvGrpSpPr>
          <p:grpSpPr>
            <a:xfrm>
              <a:off x="4605337" y="19897"/>
              <a:ext cx="2379663" cy="2130748"/>
              <a:chOff x="4605337" y="4050223"/>
              <a:chExt cx="2379663" cy="2215222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>
                <a:off x="6985000" y="4134697"/>
                <a:ext cx="0" cy="2111852"/>
              </a:xfrm>
              <a:prstGeom prst="line">
                <a:avLst/>
              </a:prstGeom>
              <a:ln w="3175" cap="rnd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605337" y="4050223"/>
                <a:ext cx="0" cy="2215222"/>
              </a:xfrm>
              <a:prstGeom prst="line">
                <a:avLst/>
              </a:prstGeom>
              <a:ln w="3175" cap="rnd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7183191"/>
                </p:ext>
              </p:extLst>
            </p:nvPr>
          </p:nvGraphicFramePr>
          <p:xfrm>
            <a:off x="1481137" y="1155700"/>
            <a:ext cx="1371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8" name="Equation" r:id="rId29" imgW="1371600" imgH="241200" progId="Equation.DSMT4">
                    <p:embed/>
                  </p:oleObj>
                </mc:Choice>
                <mc:Fallback>
                  <p:oleObj name="Equation" r:id="rId29" imgW="1371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137" y="1155700"/>
                          <a:ext cx="13716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3105488"/>
                </p:ext>
              </p:extLst>
            </p:nvPr>
          </p:nvGraphicFramePr>
          <p:xfrm>
            <a:off x="838200" y="1847850"/>
            <a:ext cx="355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9" name="Equation" r:id="rId31" imgW="355320" imgH="241200" progId="Equation.DSMT4">
                    <p:embed/>
                  </p:oleObj>
                </mc:Choice>
                <mc:Fallback>
                  <p:oleObj name="Equation" r:id="rId31" imgW="3553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1847850"/>
                          <a:ext cx="3556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Box 35"/>
            <p:cNvSpPr txBox="1"/>
            <p:nvPr/>
          </p:nvSpPr>
          <p:spPr>
            <a:xfrm>
              <a:off x="153271" y="187199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Adobe Caslon Pro" pitchFamily="18" charset="0"/>
                </a:rPr>
                <a:t>i</a:t>
              </a:r>
              <a:r>
                <a:rPr lang="en-US" sz="1100" dirty="0" smtClean="0">
                  <a:latin typeface="Adobe Caslon Pro" pitchFamily="18" charset="0"/>
                </a:rPr>
                <a:t> - time</a:t>
              </a:r>
              <a:endParaRPr lang="en-US" sz="1100" dirty="0">
                <a:latin typeface="Adobe Caslon Pro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2851" y="685800"/>
              <a:ext cx="6286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Adobe Caslon Pro" pitchFamily="18" charset="0"/>
                </a:rPr>
                <a:t>k</a:t>
              </a:r>
              <a:r>
                <a:rPr lang="en-US" sz="1100" dirty="0" smtClean="0">
                  <a:latin typeface="Adobe Caslon Pro" pitchFamily="18" charset="0"/>
                </a:rPr>
                <a:t> - class</a:t>
              </a:r>
              <a:endParaRPr lang="en-US" sz="1100" dirty="0">
                <a:latin typeface="Adobe Caslon Pro" pitchFamily="18" charset="0"/>
              </a:endParaRPr>
            </a:p>
          </p:txBody>
        </p:sp>
        <p:graphicFrame>
          <p:nvGraphicFramePr>
            <p:cNvPr id="3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3372084"/>
                </p:ext>
              </p:extLst>
            </p:nvPr>
          </p:nvGraphicFramePr>
          <p:xfrm>
            <a:off x="7480300" y="1155700"/>
            <a:ext cx="2667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40" name="Equation" r:id="rId33" imgW="266400" imgH="241200" progId="Equation.DSMT4">
                    <p:embed/>
                  </p:oleObj>
                </mc:Choice>
                <mc:Fallback>
                  <p:oleObj name="Equation" r:id="rId33" imgW="2664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0300" y="1155700"/>
                          <a:ext cx="2667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9553206"/>
                </p:ext>
              </p:extLst>
            </p:nvPr>
          </p:nvGraphicFramePr>
          <p:xfrm>
            <a:off x="7480300" y="457200"/>
            <a:ext cx="266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41" name="Equation" r:id="rId35" imgW="266400" imgH="228600" progId="Equation.DSMT4">
                    <p:embed/>
                  </p:oleObj>
                </mc:Choice>
                <mc:Fallback>
                  <p:oleObj name="Equation" r:id="rId35" imgW="266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0300" y="457200"/>
                          <a:ext cx="266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0179108"/>
                </p:ext>
              </p:extLst>
            </p:nvPr>
          </p:nvGraphicFramePr>
          <p:xfrm>
            <a:off x="7772400" y="1828800"/>
            <a:ext cx="4572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42" name="Equation" r:id="rId37" imgW="457200" imgH="279360" progId="Equation.DSMT4">
                    <p:embed/>
                  </p:oleObj>
                </mc:Choice>
                <mc:Fallback>
                  <p:oleObj name="Equation" r:id="rId37" imgW="45720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400" y="1828800"/>
                          <a:ext cx="4572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5186531"/>
                </p:ext>
              </p:extLst>
            </p:nvPr>
          </p:nvGraphicFramePr>
          <p:xfrm>
            <a:off x="7772400" y="1083389"/>
            <a:ext cx="8636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43" name="Equation" r:id="rId39" imgW="863280" imgH="520560" progId="Equation.DSMT4">
                    <p:embed/>
                  </p:oleObj>
                </mc:Choice>
                <mc:Fallback>
                  <p:oleObj name="Equation" r:id="rId39" imgW="86328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400" y="1083389"/>
                          <a:ext cx="8636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6613366"/>
                </p:ext>
              </p:extLst>
            </p:nvPr>
          </p:nvGraphicFramePr>
          <p:xfrm>
            <a:off x="4681537" y="1854200"/>
            <a:ext cx="609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44" name="Equation" r:id="rId41" imgW="609600" imgH="228600" progId="Equation.DSMT4">
                    <p:embed/>
                  </p:oleObj>
                </mc:Choice>
                <mc:Fallback>
                  <p:oleObj name="Equation" r:id="rId41" imgW="609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1537" y="1854200"/>
                          <a:ext cx="6096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4025164"/>
                </p:ext>
              </p:extLst>
            </p:nvPr>
          </p:nvGraphicFramePr>
          <p:xfrm>
            <a:off x="7150100" y="1435100"/>
            <a:ext cx="596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45" name="Equation" r:id="rId43" imgW="596880" imgH="241200" progId="Equation.DSMT4">
                    <p:embed/>
                  </p:oleObj>
                </mc:Choice>
                <mc:Fallback>
                  <p:oleObj name="Equation" r:id="rId43" imgW="596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0100" y="1435100"/>
                          <a:ext cx="5969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95563" y="1295400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Adobe Caslon Pro" pitchFamily="18" charset="0"/>
                </a:rPr>
                <a:t>j</a:t>
              </a:r>
              <a:r>
                <a:rPr lang="en-US" sz="1100" dirty="0" smtClean="0">
                  <a:latin typeface="Adobe Caslon Pro" pitchFamily="18" charset="0"/>
                </a:rPr>
                <a:t> - person</a:t>
              </a:r>
              <a:endParaRPr lang="en-US" sz="1100" dirty="0">
                <a:latin typeface="Adobe Caslon Pro" pitchFamily="18" charset="0"/>
              </a:endParaRPr>
            </a:p>
          </p:txBody>
        </p:sp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2083851"/>
                </p:ext>
              </p:extLst>
            </p:nvPr>
          </p:nvGraphicFramePr>
          <p:xfrm>
            <a:off x="2967037" y="1362789"/>
            <a:ext cx="13335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46" name="Equation" r:id="rId45" imgW="1333440" imgH="241200" progId="Equation.DSMT4">
                    <p:embed/>
                  </p:oleObj>
                </mc:Choice>
                <mc:Fallback>
                  <p:oleObj name="Equation" r:id="rId45" imgW="1333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037" y="1362789"/>
                          <a:ext cx="13335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0639457"/>
                </p:ext>
              </p:extLst>
            </p:nvPr>
          </p:nvGraphicFramePr>
          <p:xfrm>
            <a:off x="2852737" y="1841500"/>
            <a:ext cx="1701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47" name="Equation" r:id="rId47" imgW="1701720" imgH="253800" progId="Equation.DSMT4">
                    <p:embed/>
                  </p:oleObj>
                </mc:Choice>
                <mc:Fallback>
                  <p:oleObj name="Equation" r:id="rId47" imgW="170172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2737" y="1841500"/>
                          <a:ext cx="1701800" cy="25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2106708"/>
                </p:ext>
              </p:extLst>
            </p:nvPr>
          </p:nvGraphicFramePr>
          <p:xfrm>
            <a:off x="2179637" y="1898650"/>
            <a:ext cx="139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48" name="Equation" r:id="rId49" imgW="139700" imgH="139700" progId="Equation.DSMT4">
                    <p:embed/>
                  </p:oleObj>
                </mc:Choice>
                <mc:Fallback>
                  <p:oleObj name="Equation" r:id="rId49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9637" y="1898650"/>
                          <a:ext cx="139700" cy="139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566317"/>
                </p:ext>
              </p:extLst>
            </p:nvPr>
          </p:nvGraphicFramePr>
          <p:xfrm>
            <a:off x="1354137" y="1847850"/>
            <a:ext cx="2794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49" name="Equation" r:id="rId51" imgW="279279" imgH="241195" progId="Equation.DSMT4">
                    <p:embed/>
                  </p:oleObj>
                </mc:Choice>
                <mc:Fallback>
                  <p:oleObj name="Equation" r:id="rId51" imgW="279279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137" y="1847850"/>
                          <a:ext cx="2794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3751190"/>
                </p:ext>
              </p:extLst>
            </p:nvPr>
          </p:nvGraphicFramePr>
          <p:xfrm>
            <a:off x="1574800" y="0"/>
            <a:ext cx="10922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50" name="Equation" r:id="rId53" imgW="1091880" imgH="685800" progId="Equation.DSMT4">
                    <p:embed/>
                  </p:oleObj>
                </mc:Choice>
                <mc:Fallback>
                  <p:oleObj name="Equation" r:id="rId53" imgW="10918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4800" y="0"/>
                          <a:ext cx="10922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8278860"/>
                </p:ext>
              </p:extLst>
            </p:nvPr>
          </p:nvGraphicFramePr>
          <p:xfrm>
            <a:off x="3043419" y="182880"/>
            <a:ext cx="10668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51" name="Equation" r:id="rId55" imgW="1066680" imgH="685800" progId="Equation.DSMT4">
                    <p:embed/>
                  </p:oleObj>
                </mc:Choice>
                <mc:Fallback>
                  <p:oleObj name="Equation" r:id="rId55" imgW="10666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3419" y="182880"/>
                          <a:ext cx="10668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1458914" y="1417320"/>
              <a:ext cx="1360486" cy="448305"/>
              <a:chOff x="1806577" y="3124200"/>
              <a:chExt cx="1241424" cy="850625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1806803" y="3124200"/>
                <a:ext cx="0" cy="850625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1806577" y="3124200"/>
                <a:ext cx="1241424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1578770" y="685800"/>
              <a:ext cx="1001712" cy="457200"/>
              <a:chOff x="1806577" y="3124200"/>
              <a:chExt cx="1241424" cy="850625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806803" y="3124200"/>
                <a:ext cx="0" cy="850625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806577" y="3124200"/>
                <a:ext cx="1241424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2942117" y="1600200"/>
              <a:ext cx="1320800" cy="274320"/>
              <a:chOff x="1806577" y="3124200"/>
              <a:chExt cx="1241424" cy="85062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1806803" y="3124200"/>
                <a:ext cx="0" cy="850625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1806577" y="3124200"/>
                <a:ext cx="1241424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3043237" y="868680"/>
              <a:ext cx="1001712" cy="457200"/>
              <a:chOff x="1806577" y="3124200"/>
              <a:chExt cx="1241424" cy="850625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806803" y="3124200"/>
                <a:ext cx="0" cy="850625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1806577" y="3124200"/>
                <a:ext cx="1241424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5425887"/>
                </p:ext>
              </p:extLst>
            </p:nvPr>
          </p:nvGraphicFramePr>
          <p:xfrm>
            <a:off x="7137400" y="685800"/>
            <a:ext cx="609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52" name="Equation" r:id="rId57" imgW="609480" imgH="228600" progId="Equation.DSMT4">
                    <p:embed/>
                  </p:oleObj>
                </mc:Choice>
                <mc:Fallback>
                  <p:oleObj name="Equation" r:id="rId57" imgW="609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7400" y="685800"/>
                          <a:ext cx="6096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3396213"/>
                </p:ext>
              </p:extLst>
            </p:nvPr>
          </p:nvGraphicFramePr>
          <p:xfrm>
            <a:off x="7772400" y="393700"/>
            <a:ext cx="8636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53" name="Equation" r:id="rId59" imgW="863280" imgH="520560" progId="Equation.DSMT4">
                    <p:embed/>
                  </p:oleObj>
                </mc:Choice>
                <mc:Fallback>
                  <p:oleObj name="Equation" r:id="rId59" imgW="86328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400" y="393700"/>
                          <a:ext cx="8636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272579"/>
                </p:ext>
              </p:extLst>
            </p:nvPr>
          </p:nvGraphicFramePr>
          <p:xfrm>
            <a:off x="5486400" y="1847850"/>
            <a:ext cx="6731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54" name="Equation" r:id="rId61" imgW="672840" imgH="241200" progId="Equation.DSMT4">
                    <p:embed/>
                  </p:oleObj>
                </mc:Choice>
                <mc:Fallback>
                  <p:oleObj name="Equation" r:id="rId61" imgW="6728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1847850"/>
                          <a:ext cx="6731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3043086"/>
                </p:ext>
              </p:extLst>
            </p:nvPr>
          </p:nvGraphicFramePr>
          <p:xfrm>
            <a:off x="5138737" y="1362789"/>
            <a:ext cx="609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55" name="Equation" r:id="rId63" imgW="609480" imgH="241200" progId="Equation.DSMT4">
                    <p:embed/>
                  </p:oleObj>
                </mc:Choice>
                <mc:Fallback>
                  <p:oleObj name="Equation" r:id="rId63" imgW="609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8737" y="1362789"/>
                          <a:ext cx="6096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9280399"/>
                </p:ext>
              </p:extLst>
            </p:nvPr>
          </p:nvGraphicFramePr>
          <p:xfrm>
            <a:off x="4693260" y="1155700"/>
            <a:ext cx="6223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56" name="Equation" r:id="rId65" imgW="622080" imgH="241200" progId="Equation.DSMT4">
                    <p:embed/>
                  </p:oleObj>
                </mc:Choice>
                <mc:Fallback>
                  <p:oleObj name="Equation" r:id="rId65" imgW="6220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3260" y="1155700"/>
                          <a:ext cx="6223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0769726"/>
                </p:ext>
              </p:extLst>
            </p:nvPr>
          </p:nvGraphicFramePr>
          <p:xfrm>
            <a:off x="4681537" y="457200"/>
            <a:ext cx="2540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57" name="Equation" r:id="rId67" imgW="253890" imgH="228501" progId="Equation.DSMT4">
                    <p:embed/>
                  </p:oleObj>
                </mc:Choice>
                <mc:Fallback>
                  <p:oleObj name="Equation" r:id="rId67" imgW="253890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1537" y="457200"/>
                          <a:ext cx="2540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0841058"/>
                </p:ext>
              </p:extLst>
            </p:nvPr>
          </p:nvGraphicFramePr>
          <p:xfrm>
            <a:off x="5138737" y="685800"/>
            <a:ext cx="2540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58" name="Equation" r:id="rId69" imgW="253800" imgH="228600" progId="Equation.DSMT4">
                    <p:embed/>
                  </p:oleObj>
                </mc:Choice>
                <mc:Fallback>
                  <p:oleObj name="Equation" r:id="rId69" imgW="253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8737" y="685800"/>
                          <a:ext cx="2540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5332019"/>
                </p:ext>
              </p:extLst>
            </p:nvPr>
          </p:nvGraphicFramePr>
          <p:xfrm>
            <a:off x="5600700" y="0"/>
            <a:ext cx="4191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59" name="Equation" r:id="rId70" imgW="419040" imgH="685800" progId="Equation.DSMT4">
                    <p:embed/>
                  </p:oleObj>
                </mc:Choice>
                <mc:Fallback>
                  <p:oleObj name="Equation" r:id="rId70" imgW="41904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0700" y="0"/>
                          <a:ext cx="4191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7939696"/>
                </p:ext>
              </p:extLst>
            </p:nvPr>
          </p:nvGraphicFramePr>
          <p:xfrm>
            <a:off x="6096000" y="228600"/>
            <a:ext cx="7620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60" name="Equation" r:id="rId72" imgW="761760" imgH="685800" progId="Equation.DSMT4">
                    <p:embed/>
                  </p:oleObj>
                </mc:Choice>
                <mc:Fallback>
                  <p:oleObj name="Equation" r:id="rId72" imgW="76176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0" y="228600"/>
                          <a:ext cx="7620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0618670"/>
                </p:ext>
              </p:extLst>
            </p:nvPr>
          </p:nvGraphicFramePr>
          <p:xfrm>
            <a:off x="3220243" y="2213919"/>
            <a:ext cx="6477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61" name="Equation" r:id="rId74" imgW="647640" imgH="203040" progId="Equation.DSMT4">
                    <p:embed/>
                  </p:oleObj>
                </mc:Choice>
                <mc:Fallback>
                  <p:oleObj name="Equation" r:id="rId74" imgW="647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243" y="2213919"/>
                          <a:ext cx="647700" cy="203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5" name="Straight Connector 64"/>
            <p:cNvCxnSpPr/>
            <p:nvPr/>
          </p:nvCxnSpPr>
          <p:spPr>
            <a:xfrm>
              <a:off x="838200" y="2209800"/>
              <a:ext cx="8264403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02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ounded Rectangle 135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ounded Rectangle 136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ounded Rectangle 137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ounded Rectangle 138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ounded Rectangle 140">
            <a:hlinkClick r:id="rId14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ounded Rectangle 141">
            <a:hlinkClick r:id="rId15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ounded Rectangle 142">
            <a:hlinkClick r:id="rId16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ounded Rectangle 143">
            <a:hlinkClick r:id="rId17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804669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5" name="Equation" r:id="rId18" imgW="799920" imgH="203040" progId="Equation.DSMT4">
                  <p:embed/>
                </p:oleObj>
              </mc:Choice>
              <mc:Fallback>
                <p:oleObj name="Equation" r:id="rId18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692758"/>
              </p:ext>
            </p:extLst>
          </p:nvPr>
        </p:nvGraphicFramePr>
        <p:xfrm>
          <a:off x="57150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6" name="Equation" r:id="rId20" imgW="393480" imgH="203040" progId="Equation.DSMT4">
                  <p:embed/>
                </p:oleObj>
              </mc:Choice>
              <mc:Fallback>
                <p:oleObj name="Equation" r:id="rId20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730935"/>
              </p:ext>
            </p:extLst>
          </p:nvPr>
        </p:nvGraphicFramePr>
        <p:xfrm>
          <a:off x="70231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7" name="Equation" r:id="rId22" imgW="520560" imgH="177480" progId="Equation.DSMT4">
                  <p:embed/>
                </p:oleObj>
              </mc:Choice>
              <mc:Fallback>
                <p:oleObj name="Equation" r:id="rId22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452818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8" name="Equation" r:id="rId24" imgW="647640" imgH="203040" progId="Equation.DSMT4">
                  <p:embed/>
                </p:oleObj>
              </mc:Choice>
              <mc:Fallback>
                <p:oleObj name="Equation" r:id="rId24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>
            <a:hlinkClick r:id="rId26" action="ppaction://hlinksldjump"/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373851" y="1752600"/>
            <a:ext cx="464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MIXED </a:t>
            </a:r>
            <a:r>
              <a:rPr lang="en-US" sz="1100" dirty="0"/>
              <a:t>attend </a:t>
            </a:r>
          </a:p>
          <a:p>
            <a:r>
              <a:rPr lang="en-US" sz="1100" dirty="0"/>
              <a:t>  /FIXED</a:t>
            </a:r>
            <a:r>
              <a:rPr lang="en-US" sz="1100" dirty="0" smtClean="0"/>
              <a:t>= </a:t>
            </a:r>
            <a:r>
              <a:rPr lang="en-US" sz="1100" dirty="0" smtClean="0">
                <a:solidFill>
                  <a:srgbClr val="0000FF"/>
                </a:solidFill>
              </a:rPr>
              <a:t>INTERCEPT</a:t>
            </a:r>
            <a:endParaRPr lang="en-US" sz="1100" dirty="0">
              <a:solidFill>
                <a:srgbClr val="0000FF"/>
              </a:solidFill>
            </a:endParaRPr>
          </a:p>
          <a:p>
            <a:r>
              <a:rPr lang="en-US" sz="1100" dirty="0"/>
              <a:t> /Random</a:t>
            </a:r>
            <a:r>
              <a:rPr lang="en-US" sz="1100" dirty="0" smtClean="0"/>
              <a:t>= </a:t>
            </a:r>
            <a:r>
              <a:rPr lang="en-US" sz="1100" dirty="0" smtClean="0">
                <a:solidFill>
                  <a:srgbClr val="FF0000"/>
                </a:solidFill>
              </a:rPr>
              <a:t>INTERCEPT </a:t>
            </a:r>
            <a:r>
              <a:rPr lang="en-US" sz="1100" dirty="0"/>
              <a:t>| SUBJECT(ID</a:t>
            </a:r>
            <a:r>
              <a:rPr lang="en-US" sz="1100" dirty="0" smtClean="0"/>
              <a:t>).</a:t>
            </a:r>
            <a:endParaRPr lang="en-US" sz="1100" dirty="0"/>
          </a:p>
        </p:txBody>
      </p:sp>
      <p:sp>
        <p:nvSpPr>
          <p:cNvPr id="62" name="Rectangle 61"/>
          <p:cNvSpPr/>
          <p:nvPr/>
        </p:nvSpPr>
        <p:spPr>
          <a:xfrm>
            <a:off x="4373851" y="1466335"/>
            <a:ext cx="464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m0 &lt;- </a:t>
            </a:r>
            <a:r>
              <a:rPr lang="en-US" sz="1200" dirty="0" smtClean="0"/>
              <a:t>lmer (</a:t>
            </a:r>
            <a:r>
              <a:rPr lang="en-US" sz="1200" dirty="0"/>
              <a:t>attend ~ </a:t>
            </a:r>
            <a:r>
              <a:rPr lang="en-US" sz="1200" dirty="0">
                <a:solidFill>
                  <a:srgbClr val="0000FF"/>
                </a:solidFill>
              </a:rPr>
              <a:t>1</a:t>
            </a:r>
            <a:r>
              <a:rPr lang="en-US" sz="1200" dirty="0"/>
              <a:t> + (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| </a:t>
            </a:r>
            <a:r>
              <a:rPr lang="en-US" sz="1200" dirty="0" smtClean="0"/>
              <a:t>id)</a:t>
            </a:r>
            <a:endParaRPr lang="en-US" sz="1200" dirty="0"/>
          </a:p>
        </p:txBody>
      </p:sp>
      <p:cxnSp>
        <p:nvCxnSpPr>
          <p:cNvPr id="131" name="Straight Connector 130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857437" y="5181600"/>
            <a:ext cx="0" cy="11051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039964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9" name="Equation" r:id="rId28" imgW="596880" imgH="279360" progId="Equation.DSMT4">
                  <p:embed/>
                </p:oleObj>
              </mc:Choice>
              <mc:Fallback>
                <p:oleObj name="Equation" r:id="rId28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853442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0" name="Equation" r:id="rId30" imgW="355320" imgH="241200" progId="Equation.DSMT4">
                  <p:embed/>
                </p:oleObj>
              </mc:Choice>
              <mc:Fallback>
                <p:oleObj name="Equation" r:id="rId3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742631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1" name="Equation" r:id="rId32" imgW="139700" imgH="139700" progId="Equation.DSMT4">
                  <p:embed/>
                </p:oleObj>
              </mc:Choice>
              <mc:Fallback>
                <p:oleObj name="Equation" r:id="rId3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369969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2" name="Equation" r:id="rId34" imgW="241200" imgH="241200" progId="Equation.DSMT4">
                  <p:embed/>
                </p:oleObj>
              </mc:Choice>
              <mc:Fallback>
                <p:oleObj name="Equation" r:id="rId3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142225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3" name="Equation" r:id="rId36" imgW="177480" imgH="241200" progId="Equation.DSMT4">
                  <p:embed/>
                </p:oleObj>
              </mc:Choice>
              <mc:Fallback>
                <p:oleObj name="Equation" r:id="rId3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2463"/>
              </p:ext>
            </p:extLst>
          </p:nvPr>
        </p:nvGraphicFramePr>
        <p:xfrm>
          <a:off x="1123637" y="554990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4" name="Equation" r:id="rId38" imgW="533160" imgH="241200" progId="Equation.DSMT4">
                  <p:embed/>
                </p:oleObj>
              </mc:Choice>
              <mc:Fallback>
                <p:oleObj name="Equation" r:id="rId38" imgW="533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123637" y="5549900"/>
                        <a:ext cx="533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361637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9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587373"/>
              </p:ext>
            </p:extLst>
          </p:nvPr>
        </p:nvGraphicFramePr>
        <p:xfrm>
          <a:off x="6453188" y="4675188"/>
          <a:ext cx="1476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5" name="Equation" r:id="rId40" imgW="114120" imgH="863280" progId="Equation.DSMT4">
                  <p:embed/>
                </p:oleObj>
              </mc:Choice>
              <mc:Fallback>
                <p:oleObj name="Equation" r:id="rId40" imgW="1141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4675188"/>
                        <a:ext cx="1476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319672"/>
              </p:ext>
            </p:extLst>
          </p:nvPr>
        </p:nvGraphicFramePr>
        <p:xfrm>
          <a:off x="4933950" y="4668838"/>
          <a:ext cx="39370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6" name="Equation" r:id="rId42" imgW="304560" imgH="863280" progId="Equation.DSMT4">
                  <p:embed/>
                </p:oleObj>
              </mc:Choice>
              <mc:Fallback>
                <p:oleObj name="Equation" r:id="rId42" imgW="3045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4668838"/>
                        <a:ext cx="39370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822110"/>
              </p:ext>
            </p:extLst>
          </p:nvPr>
        </p:nvGraphicFramePr>
        <p:xfrm>
          <a:off x="6629400" y="4648200"/>
          <a:ext cx="79216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7" name="Equation" r:id="rId44" imgW="647640" imgH="965160" progId="Equation.DSMT4">
                  <p:embed/>
                </p:oleObj>
              </mc:Choice>
              <mc:Fallback>
                <p:oleObj name="Equation" r:id="rId44" imgW="64764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648200"/>
                        <a:ext cx="792162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" name="Group 162"/>
          <p:cNvGrpSpPr/>
          <p:nvPr/>
        </p:nvGrpSpPr>
        <p:grpSpPr>
          <a:xfrm>
            <a:off x="1124712" y="5779008"/>
            <a:ext cx="609598" cy="225468"/>
            <a:chOff x="1885639" y="5794332"/>
            <a:chExt cx="609598" cy="225468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885845" y="5794332"/>
              <a:ext cx="0" cy="225468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1885639" y="5794332"/>
              <a:ext cx="609598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66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47162"/>
              </p:ext>
            </p:extLst>
          </p:nvPr>
        </p:nvGraphicFramePr>
        <p:xfrm>
          <a:off x="3733800" y="2921000"/>
          <a:ext cx="8763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8" name="Equation" r:id="rId46" imgW="901440" imgH="1130040" progId="Equation.DSMT4">
                  <p:embed/>
                </p:oleObj>
              </mc:Choice>
              <mc:Fallback>
                <p:oleObj name="Equation" r:id="rId46" imgW="901440" imgH="1130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21000"/>
                        <a:ext cx="8763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7069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9" name="Equation" r:id="rId48" imgW="1206360" imgH="355320" progId="Equation.DSMT4">
                  <p:embed/>
                </p:oleObj>
              </mc:Choice>
              <mc:Fallback>
                <p:oleObj name="Equation" r:id="rId48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8" name="Straight Connector 167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9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170538"/>
              </p:ext>
            </p:extLst>
          </p:nvPr>
        </p:nvGraphicFramePr>
        <p:xfrm>
          <a:off x="5715000" y="3124200"/>
          <a:ext cx="2578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90" name="Equation" r:id="rId50" imgW="2095200" imgH="1015920" progId="Equation.DSMT4">
                  <p:embed/>
                </p:oleObj>
              </mc:Choice>
              <mc:Fallback>
                <p:oleObj name="Equation" r:id="rId50" imgW="20952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5781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363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Rounded Rectangle 61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668103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7" name="Equation" r:id="rId18" imgW="799920" imgH="203040" progId="Equation.DSMT4">
                  <p:embed/>
                </p:oleObj>
              </mc:Choice>
              <mc:Fallback>
                <p:oleObj name="Equation" r:id="rId18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286579"/>
              </p:ext>
            </p:extLst>
          </p:nvPr>
        </p:nvGraphicFramePr>
        <p:xfrm>
          <a:off x="57150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8" name="Equation" r:id="rId20" imgW="393480" imgH="203040" progId="Equation.DSMT4">
                  <p:embed/>
                </p:oleObj>
              </mc:Choice>
              <mc:Fallback>
                <p:oleObj name="Equation" r:id="rId20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903610"/>
              </p:ext>
            </p:extLst>
          </p:nvPr>
        </p:nvGraphicFramePr>
        <p:xfrm>
          <a:off x="70231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9" name="Equation" r:id="rId22" imgW="520560" imgH="177480" progId="Equation.DSMT4">
                  <p:embed/>
                </p:oleObj>
              </mc:Choice>
              <mc:Fallback>
                <p:oleObj name="Equation" r:id="rId22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223021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0" name="Equation" r:id="rId24" imgW="647640" imgH="203040" progId="Equation.DSMT4">
                  <p:embed/>
                </p:oleObj>
              </mc:Choice>
              <mc:Fallback>
                <p:oleObj name="Equation" r:id="rId24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Picture 53">
            <a:hlinkClick r:id="rId26" action="ppaction://hlinksldjump"/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4373851" y="1752600"/>
            <a:ext cx="464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MIXED attend WITH AgeMon</a:t>
            </a:r>
          </a:p>
          <a:p>
            <a:r>
              <a:rPr lang="en-US" sz="1100" dirty="0"/>
              <a:t>  /FIXED</a:t>
            </a:r>
            <a:r>
              <a:rPr lang="en-US" sz="1100" dirty="0" smtClean="0"/>
              <a:t>= </a:t>
            </a:r>
            <a:r>
              <a:rPr lang="en-US" sz="1100" dirty="0" smtClean="0">
                <a:solidFill>
                  <a:srgbClr val="0000FF"/>
                </a:solidFill>
              </a:rPr>
              <a:t>INTERCEPT</a:t>
            </a:r>
            <a:r>
              <a:rPr lang="en-US" sz="1100" dirty="0" smtClean="0"/>
              <a:t> </a:t>
            </a:r>
            <a:r>
              <a:rPr lang="en-US" sz="1100" dirty="0">
                <a:solidFill>
                  <a:srgbClr val="0000FF"/>
                </a:solidFill>
              </a:rPr>
              <a:t>AgeMon</a:t>
            </a:r>
          </a:p>
          <a:p>
            <a:r>
              <a:rPr lang="en-US" sz="1100" dirty="0"/>
              <a:t> /Random</a:t>
            </a:r>
            <a:r>
              <a:rPr lang="en-US" sz="1100" dirty="0" smtClean="0"/>
              <a:t>= </a:t>
            </a:r>
            <a:r>
              <a:rPr lang="en-US" sz="1100" dirty="0" smtClean="0">
                <a:solidFill>
                  <a:srgbClr val="FF0000"/>
                </a:solidFill>
              </a:rPr>
              <a:t>INTERCEPT</a:t>
            </a:r>
            <a:r>
              <a:rPr lang="en-US" sz="1100" dirty="0" smtClean="0"/>
              <a:t> </a:t>
            </a:r>
            <a:r>
              <a:rPr lang="en-US" sz="1100" dirty="0"/>
              <a:t>| SUBJECT(ID)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373851" y="1466335"/>
            <a:ext cx="464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m1 &lt;- </a:t>
            </a:r>
            <a:r>
              <a:rPr lang="en-US" sz="1200" dirty="0" smtClean="0"/>
              <a:t>lmer (</a:t>
            </a:r>
            <a:r>
              <a:rPr lang="en-US" sz="1200" dirty="0"/>
              <a:t>attend ~</a:t>
            </a:r>
            <a:r>
              <a:rPr lang="en-US" sz="1200" dirty="0">
                <a:solidFill>
                  <a:srgbClr val="0000FF"/>
                </a:solidFill>
              </a:rPr>
              <a:t> </a:t>
            </a:r>
            <a:r>
              <a:rPr lang="en-US" sz="1200" dirty="0" smtClean="0">
                <a:solidFill>
                  <a:srgbClr val="0000FF"/>
                </a:solidFill>
              </a:rPr>
              <a:t>1 </a:t>
            </a:r>
            <a:r>
              <a:rPr lang="en-US" sz="1200" dirty="0" smtClean="0"/>
              <a:t>+ </a:t>
            </a:r>
            <a:r>
              <a:rPr lang="en-US" sz="1200" dirty="0" smtClean="0">
                <a:solidFill>
                  <a:srgbClr val="0000FF"/>
                </a:solidFill>
              </a:rPr>
              <a:t>AgeMon</a:t>
            </a:r>
            <a:r>
              <a:rPr lang="en-US" sz="1200" dirty="0" smtClean="0"/>
              <a:t> </a:t>
            </a:r>
            <a:r>
              <a:rPr lang="en-US" sz="1200" dirty="0"/>
              <a:t>+ (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| id)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4857437" y="5181600"/>
            <a:ext cx="0" cy="11051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3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67204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1" name="Equation" r:id="rId28" imgW="596880" imgH="279360" progId="Equation.DSMT4">
                  <p:embed/>
                </p:oleObj>
              </mc:Choice>
              <mc:Fallback>
                <p:oleObj name="Equation" r:id="rId28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88461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2" name="Equation" r:id="rId30" imgW="355320" imgH="241200" progId="Equation.DSMT4">
                  <p:embed/>
                </p:oleObj>
              </mc:Choice>
              <mc:Fallback>
                <p:oleObj name="Equation" r:id="rId3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26911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3" name="Equation" r:id="rId32" imgW="139700" imgH="139700" progId="Equation.DSMT4">
                  <p:embed/>
                </p:oleObj>
              </mc:Choice>
              <mc:Fallback>
                <p:oleObj name="Equation" r:id="rId3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879430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4" name="Equation" r:id="rId34" imgW="241200" imgH="241200" progId="Equation.DSMT4">
                  <p:embed/>
                </p:oleObj>
              </mc:Choice>
              <mc:Fallback>
                <p:oleObj name="Equation" r:id="rId3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241773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5" name="Equation" r:id="rId36" imgW="177480" imgH="241200" progId="Equation.DSMT4">
                  <p:embed/>
                </p:oleObj>
              </mc:Choice>
              <mc:Fallback>
                <p:oleObj name="Equation" r:id="rId3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416344"/>
              </p:ext>
            </p:extLst>
          </p:nvPr>
        </p:nvGraphicFramePr>
        <p:xfrm>
          <a:off x="1123637" y="530860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6" name="Equation" r:id="rId38" imgW="533160" imgH="241200" progId="Equation.DSMT4">
                  <p:embed/>
                </p:oleObj>
              </mc:Choice>
              <mc:Fallback>
                <p:oleObj name="Equation" r:id="rId38" imgW="533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123637" y="5308600"/>
                        <a:ext cx="533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885639" y="5794332"/>
            <a:ext cx="609598" cy="225468"/>
            <a:chOff x="1885639" y="5794332"/>
            <a:chExt cx="609598" cy="22546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1885845" y="5794332"/>
              <a:ext cx="0" cy="225468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1885639" y="5794332"/>
              <a:ext cx="609598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1" name="Straight Connector 130"/>
          <p:cNvCxnSpPr/>
          <p:nvPr/>
        </p:nvCxnSpPr>
        <p:spPr>
          <a:xfrm>
            <a:off x="1122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1122735" y="5520012"/>
            <a:ext cx="603964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441967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7" name="Equation" r:id="rId40" imgW="520560" imgH="241200" progId="Equation.DSMT4">
                  <p:embed/>
                </p:oleObj>
              </mc:Choice>
              <mc:Fallback>
                <p:oleObj name="Equation" r:id="rId40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31957"/>
              </p:ext>
            </p:extLst>
          </p:nvPr>
        </p:nvGraphicFramePr>
        <p:xfrm>
          <a:off x="1854200" y="5556250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8" name="Equation" r:id="rId42" imgW="203040" imgH="228600" progId="Equation.DSMT4">
                  <p:embed/>
                </p:oleObj>
              </mc:Choice>
              <mc:Fallback>
                <p:oleObj name="Equation" r:id="rId42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5556250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5" name="Straight Connector 134"/>
          <p:cNvCxnSpPr/>
          <p:nvPr/>
        </p:nvCxnSpPr>
        <p:spPr>
          <a:xfrm>
            <a:off x="361637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141046"/>
              </p:ext>
            </p:extLst>
          </p:nvPr>
        </p:nvGraphicFramePr>
        <p:xfrm>
          <a:off x="6453188" y="4675188"/>
          <a:ext cx="1476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9" name="Equation" r:id="rId44" imgW="114120" imgH="863280" progId="Equation.DSMT4">
                  <p:embed/>
                </p:oleObj>
              </mc:Choice>
              <mc:Fallback>
                <p:oleObj name="Equation" r:id="rId44" imgW="1141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4675188"/>
                        <a:ext cx="1476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637628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00" name="Equation" r:id="rId46" imgW="139700" imgH="139700" progId="Equation.DSMT4">
                  <p:embed/>
                </p:oleObj>
              </mc:Choice>
              <mc:Fallback>
                <p:oleObj name="Equation" r:id="rId46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961549"/>
              </p:ext>
            </p:extLst>
          </p:nvPr>
        </p:nvGraphicFramePr>
        <p:xfrm>
          <a:off x="6629400" y="4648200"/>
          <a:ext cx="79216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01" name="Equation" r:id="rId47" imgW="647640" imgH="965160" progId="Equation.DSMT4">
                  <p:embed/>
                </p:oleObj>
              </mc:Choice>
              <mc:Fallback>
                <p:oleObj name="Equation" r:id="rId47" imgW="64764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648200"/>
                        <a:ext cx="792162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392255"/>
              </p:ext>
            </p:extLst>
          </p:nvPr>
        </p:nvGraphicFramePr>
        <p:xfrm>
          <a:off x="4932363" y="4624388"/>
          <a:ext cx="50958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02" name="Equation" r:id="rId49" imgW="393480" imgH="863280" progId="Equation.DSMT4">
                  <p:embed/>
                </p:oleObj>
              </mc:Choice>
              <mc:Fallback>
                <p:oleObj name="Equation" r:id="rId49" imgW="393480" imgH="8632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624388"/>
                        <a:ext cx="50958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102391"/>
              </p:ext>
            </p:extLst>
          </p:nvPr>
        </p:nvGraphicFramePr>
        <p:xfrm>
          <a:off x="3733800" y="2906713"/>
          <a:ext cx="1382713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03" name="Equation" r:id="rId51" imgW="1422360" imgH="1155600" progId="Equation.DSMT4">
                  <p:embed/>
                </p:oleObj>
              </mc:Choice>
              <mc:Fallback>
                <p:oleObj name="Equation" r:id="rId51" imgW="142236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06713"/>
                        <a:ext cx="1382713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493657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04" name="Equation" r:id="rId53" imgW="1206360" imgH="355320" progId="Equation.DSMT4">
                  <p:embed/>
                </p:oleObj>
              </mc:Choice>
              <mc:Fallback>
                <p:oleObj name="Equation" r:id="rId5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393347"/>
              </p:ext>
            </p:extLst>
          </p:nvPr>
        </p:nvGraphicFramePr>
        <p:xfrm>
          <a:off x="5715000" y="3124200"/>
          <a:ext cx="2578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05" name="Equation" r:id="rId55" imgW="2095200" imgH="1015920" progId="Equation.DSMT4">
                  <p:embed/>
                </p:oleObj>
              </mc:Choice>
              <mc:Fallback>
                <p:oleObj name="Equation" r:id="rId55" imgW="20952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5781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9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ounded Rectangle 46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ounded Rectangle 48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ounded Rectangle 60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6" name="Picture 35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4373851" y="1752600"/>
            <a:ext cx="464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MIXED attend WITH AgeMon</a:t>
            </a:r>
          </a:p>
          <a:p>
            <a:r>
              <a:rPr lang="en-US" sz="1100" dirty="0"/>
              <a:t>  /FIXED</a:t>
            </a:r>
            <a:r>
              <a:rPr lang="en-US" sz="1100" dirty="0" smtClean="0"/>
              <a:t>= </a:t>
            </a:r>
            <a:r>
              <a:rPr lang="en-US" sz="1100" dirty="0" smtClean="0">
                <a:solidFill>
                  <a:srgbClr val="0000FF"/>
                </a:solidFill>
              </a:rPr>
              <a:t>INTERCEPT</a:t>
            </a:r>
            <a:r>
              <a:rPr lang="en-US" sz="1100" dirty="0" smtClean="0"/>
              <a:t> </a:t>
            </a:r>
            <a:r>
              <a:rPr lang="en-US" sz="1100" dirty="0">
                <a:solidFill>
                  <a:srgbClr val="0000FF"/>
                </a:solidFill>
              </a:rPr>
              <a:t>AgeMon</a:t>
            </a:r>
          </a:p>
          <a:p>
            <a:r>
              <a:rPr lang="en-US" sz="1100" dirty="0"/>
              <a:t> /Random</a:t>
            </a:r>
            <a:r>
              <a:rPr lang="en-US" sz="1100" dirty="0" smtClean="0"/>
              <a:t>= </a:t>
            </a:r>
            <a:r>
              <a:rPr lang="en-US" sz="1100" dirty="0" smtClean="0">
                <a:solidFill>
                  <a:srgbClr val="FF0000"/>
                </a:solidFill>
              </a:rPr>
              <a:t>INTERCEPT</a:t>
            </a:r>
            <a:r>
              <a:rPr lang="en-US" sz="1100" dirty="0" smtClean="0"/>
              <a:t> </a:t>
            </a:r>
            <a:r>
              <a:rPr lang="en-US" sz="1100" dirty="0">
                <a:solidFill>
                  <a:srgbClr val="FF0000"/>
                </a:solidFill>
              </a:rPr>
              <a:t>AgeMon</a:t>
            </a:r>
            <a:r>
              <a:rPr lang="en-US" sz="1100" dirty="0"/>
              <a:t> | SUBJECT(ID) COVTYP(UN)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373851" y="1466335"/>
            <a:ext cx="464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m2 &lt;- </a:t>
            </a:r>
            <a:r>
              <a:rPr lang="en-US" sz="1200" dirty="0" smtClean="0"/>
              <a:t>lmer (</a:t>
            </a:r>
            <a:r>
              <a:rPr lang="en-US" sz="1200" dirty="0"/>
              <a:t>attend ~ </a:t>
            </a:r>
            <a:r>
              <a:rPr lang="en-US" sz="1200" dirty="0">
                <a:solidFill>
                  <a:srgbClr val="0000FF"/>
                </a:solidFill>
              </a:rPr>
              <a:t>1 </a:t>
            </a:r>
            <a:r>
              <a:rPr lang="en-US" sz="1200" dirty="0"/>
              <a:t>+ </a:t>
            </a:r>
            <a:r>
              <a:rPr lang="en-US" sz="1200" dirty="0" smtClean="0">
                <a:solidFill>
                  <a:srgbClr val="0000FF"/>
                </a:solidFill>
              </a:rPr>
              <a:t>AgeMon</a:t>
            </a:r>
            <a:r>
              <a:rPr lang="en-US" sz="1200" dirty="0" smtClean="0"/>
              <a:t> </a:t>
            </a:r>
            <a:r>
              <a:rPr lang="en-US" sz="1200" dirty="0"/>
              <a:t>+ (</a:t>
            </a:r>
            <a:r>
              <a:rPr lang="en-US" sz="1200" dirty="0">
                <a:solidFill>
                  <a:srgbClr val="FF0000"/>
                </a:solidFill>
              </a:rPr>
              <a:t>1 </a:t>
            </a:r>
            <a:r>
              <a:rPr lang="en-US" sz="1200" dirty="0"/>
              <a:t>+ </a:t>
            </a:r>
            <a:r>
              <a:rPr lang="en-US" sz="1200" dirty="0">
                <a:solidFill>
                  <a:srgbClr val="FF0000"/>
                </a:solidFill>
              </a:rPr>
              <a:t>AgeMon</a:t>
            </a:r>
            <a:r>
              <a:rPr lang="en-US" sz="1200" dirty="0"/>
              <a:t> | id</a:t>
            </a:r>
            <a:r>
              <a:rPr lang="en-US" sz="1200" dirty="0" smtClean="0"/>
              <a:t>)) </a:t>
            </a:r>
            <a:endParaRPr lang="en-US" sz="1200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4857437" y="5181600"/>
            <a:ext cx="0" cy="11051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6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796138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6" name="Equation" r:id="rId20" imgW="596880" imgH="279360" progId="Equation.DSMT4">
                  <p:embed/>
                </p:oleObj>
              </mc:Choice>
              <mc:Fallback>
                <p:oleObj name="Equation" r:id="rId20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650920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7" name="Equation" r:id="rId22" imgW="355320" imgH="241200" progId="Equation.DSMT4">
                  <p:embed/>
                </p:oleObj>
              </mc:Choice>
              <mc:Fallback>
                <p:oleObj name="Equation" r:id="rId22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258095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8" name="Equation" r:id="rId24" imgW="139700" imgH="139700" progId="Equation.DSMT4">
                  <p:embed/>
                </p:oleObj>
              </mc:Choice>
              <mc:Fallback>
                <p:oleObj name="Equation" r:id="rId2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308131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9" name="Equation" r:id="rId26" imgW="241200" imgH="241200" progId="Equation.DSMT4">
                  <p:embed/>
                </p:oleObj>
              </mc:Choice>
              <mc:Fallback>
                <p:oleObj name="Equation" r:id="rId26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091849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0" name="Equation" r:id="rId28" imgW="177480" imgH="241200" progId="Equation.DSMT4">
                  <p:embed/>
                </p:oleObj>
              </mc:Choice>
              <mc:Fallback>
                <p:oleObj name="Equation" r:id="rId28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852811"/>
              </p:ext>
            </p:extLst>
          </p:nvPr>
        </p:nvGraphicFramePr>
        <p:xfrm>
          <a:off x="1123637" y="530860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1" name="Equation" r:id="rId30" imgW="533160" imgH="241200" progId="Equation.DSMT4">
                  <p:embed/>
                </p:oleObj>
              </mc:Choice>
              <mc:Fallback>
                <p:oleObj name="Equation" r:id="rId30" imgW="533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23637" y="5308600"/>
                        <a:ext cx="533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2" name="Straight Connector 121"/>
          <p:cNvCxnSpPr/>
          <p:nvPr/>
        </p:nvCxnSpPr>
        <p:spPr>
          <a:xfrm>
            <a:off x="1885845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1885639" y="5794332"/>
            <a:ext cx="609598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122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1122735" y="5520012"/>
            <a:ext cx="603964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6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764760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2" name="Equation" r:id="rId32" imgW="520560" imgH="241200" progId="Equation.DSMT4">
                  <p:embed/>
                </p:oleObj>
              </mc:Choice>
              <mc:Fallback>
                <p:oleObj name="Equation" r:id="rId32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643020"/>
              </p:ext>
            </p:extLst>
          </p:nvPr>
        </p:nvGraphicFramePr>
        <p:xfrm>
          <a:off x="1885637" y="554990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3" name="Equation" r:id="rId34" imgW="507960" imgH="241200" progId="Equation.DSMT4">
                  <p:embed/>
                </p:oleObj>
              </mc:Choice>
              <mc:Fallback>
                <p:oleObj name="Equation" r:id="rId34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5549900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8" name="Straight Connector 127"/>
          <p:cNvCxnSpPr/>
          <p:nvPr/>
        </p:nvCxnSpPr>
        <p:spPr>
          <a:xfrm>
            <a:off x="361637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9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122631"/>
              </p:ext>
            </p:extLst>
          </p:nvPr>
        </p:nvGraphicFramePr>
        <p:xfrm>
          <a:off x="6453188" y="4675188"/>
          <a:ext cx="1476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4" name="Equation" r:id="rId36" imgW="114120" imgH="863280" progId="Equation.DSMT4">
                  <p:embed/>
                </p:oleObj>
              </mc:Choice>
              <mc:Fallback>
                <p:oleObj name="Equation" r:id="rId36" imgW="1141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4675188"/>
                        <a:ext cx="1476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450925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5" name="Equation" r:id="rId38" imgW="139700" imgH="139700" progId="Equation.DSMT4">
                  <p:embed/>
                </p:oleObj>
              </mc:Choice>
              <mc:Fallback>
                <p:oleObj name="Equation" r:id="rId38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752966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6" name="Equation" r:id="rId39" imgW="799920" imgH="203040" progId="Equation.DSMT4">
                  <p:embed/>
                </p:oleObj>
              </mc:Choice>
              <mc:Fallback>
                <p:oleObj name="Equation" r:id="rId39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817742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7" name="Equation" r:id="rId41" imgW="393480" imgH="203040" progId="Equation.DSMT4">
                  <p:embed/>
                </p:oleObj>
              </mc:Choice>
              <mc:Fallback>
                <p:oleObj name="Equation" r:id="rId41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179534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8" name="Equation" r:id="rId43" imgW="520560" imgH="177480" progId="Equation.DSMT4">
                  <p:embed/>
                </p:oleObj>
              </mc:Choice>
              <mc:Fallback>
                <p:oleObj name="Equation" r:id="rId43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467499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9" name="Equation" r:id="rId45" imgW="647640" imgH="203040" progId="Equation.DSMT4">
                  <p:embed/>
                </p:oleObj>
              </mc:Choice>
              <mc:Fallback>
                <p:oleObj name="Equation" r:id="rId45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77712"/>
              </p:ext>
            </p:extLst>
          </p:nvPr>
        </p:nvGraphicFramePr>
        <p:xfrm>
          <a:off x="6610037" y="4648200"/>
          <a:ext cx="1443037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0" name="Equation" r:id="rId47" imgW="1180800" imgH="965160" progId="Equation.DSMT4">
                  <p:embed/>
                </p:oleObj>
              </mc:Choice>
              <mc:Fallback>
                <p:oleObj name="Equation" r:id="rId47" imgW="11808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037" y="4648200"/>
                        <a:ext cx="1443037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719061"/>
              </p:ext>
            </p:extLst>
          </p:nvPr>
        </p:nvGraphicFramePr>
        <p:xfrm>
          <a:off x="4932363" y="4624388"/>
          <a:ext cx="50958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1" name="Equation" r:id="rId49" imgW="393480" imgH="863280" progId="Equation.DSMT4">
                  <p:embed/>
                </p:oleObj>
              </mc:Choice>
              <mc:Fallback>
                <p:oleObj name="Equation" r:id="rId49" imgW="393480" imgH="8632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624388"/>
                        <a:ext cx="50958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598080"/>
              </p:ext>
            </p:extLst>
          </p:nvPr>
        </p:nvGraphicFramePr>
        <p:xfrm>
          <a:off x="3733800" y="2906713"/>
          <a:ext cx="1382713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2" name="Equation" r:id="rId51" imgW="1422360" imgH="1155600" progId="Equation.DSMT4">
                  <p:embed/>
                </p:oleObj>
              </mc:Choice>
              <mc:Fallback>
                <p:oleObj name="Equation" r:id="rId51" imgW="142236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06713"/>
                        <a:ext cx="1382713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402889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3" name="Equation" r:id="rId53" imgW="1206360" imgH="355320" progId="Equation.DSMT4">
                  <p:embed/>
                </p:oleObj>
              </mc:Choice>
              <mc:Fallback>
                <p:oleObj name="Equation" r:id="rId5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7" name="Straight Connector 146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8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414282"/>
              </p:ext>
            </p:extLst>
          </p:nvPr>
        </p:nvGraphicFramePr>
        <p:xfrm>
          <a:off x="5715000" y="3124200"/>
          <a:ext cx="26876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4" name="Equation" r:id="rId55" imgW="2184120" imgH="1015920" progId="Equation.DSMT4">
                  <p:embed/>
                </p:oleObj>
              </mc:Choice>
              <mc:Fallback>
                <p:oleObj name="Equation" r:id="rId55" imgW="2184120" imgH="1015920" progId="Equation.DSMT4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6876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46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ounded Rectangle 60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0" name="Picture 69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cxnSp>
        <p:nvCxnSpPr>
          <p:cNvPr id="118" name="Straight Connector 117"/>
          <p:cNvCxnSpPr/>
          <p:nvPr/>
        </p:nvCxnSpPr>
        <p:spPr>
          <a:xfrm>
            <a:off x="361637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5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799307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3" name="Equation" r:id="rId20" imgW="799920" imgH="203040" progId="Equation.DSMT4">
                  <p:embed/>
                </p:oleObj>
              </mc:Choice>
              <mc:Fallback>
                <p:oleObj name="Equation" r:id="rId20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898936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4" name="Equation" r:id="rId22" imgW="393480" imgH="203040" progId="Equation.DSMT4">
                  <p:embed/>
                </p:oleObj>
              </mc:Choice>
              <mc:Fallback>
                <p:oleObj name="Equation" r:id="rId22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022767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5" name="Equation" r:id="rId24" imgW="520560" imgH="177480" progId="Equation.DSMT4">
                  <p:embed/>
                </p:oleObj>
              </mc:Choice>
              <mc:Fallback>
                <p:oleObj name="Equation" r:id="rId24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16533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6" name="Equation" r:id="rId26" imgW="647640" imgH="203040" progId="Equation.DSMT4">
                  <p:embed/>
                </p:oleObj>
              </mc:Choice>
              <mc:Fallback>
                <p:oleObj name="Equation" r:id="rId26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4857437" y="4953000"/>
            <a:ext cx="0" cy="13337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9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920324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7" name="Equation" r:id="rId28" imgW="596880" imgH="279360" progId="Equation.DSMT4">
                  <p:embed/>
                </p:oleObj>
              </mc:Choice>
              <mc:Fallback>
                <p:oleObj name="Equation" r:id="rId28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Object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8531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8" name="Equation" r:id="rId30" imgW="355320" imgH="241200" progId="Equation.DSMT4">
                  <p:embed/>
                </p:oleObj>
              </mc:Choice>
              <mc:Fallback>
                <p:oleObj name="Equation" r:id="rId3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14342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9" name="Equation" r:id="rId32" imgW="139700" imgH="139700" progId="Equation.DSMT4">
                  <p:embed/>
                </p:oleObj>
              </mc:Choice>
              <mc:Fallback>
                <p:oleObj name="Equation" r:id="rId3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437642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0" name="Equation" r:id="rId34" imgW="241200" imgH="241200" progId="Equation.DSMT4">
                  <p:embed/>
                </p:oleObj>
              </mc:Choice>
              <mc:Fallback>
                <p:oleObj name="Equation" r:id="rId3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108607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1" name="Equation" r:id="rId36" imgW="177480" imgH="241200" progId="Equation.DSMT4">
                  <p:embed/>
                </p:oleObj>
              </mc:Choice>
              <mc:Fallback>
                <p:oleObj name="Equation" r:id="rId3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481572"/>
              </p:ext>
            </p:extLst>
          </p:nvPr>
        </p:nvGraphicFramePr>
        <p:xfrm>
          <a:off x="1123637" y="501015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2" name="Equation" r:id="rId38" imgW="533160" imgH="241200" progId="Equation.DSMT4">
                  <p:embed/>
                </p:oleObj>
              </mc:Choice>
              <mc:Fallback>
                <p:oleObj name="Equation" r:id="rId38" imgW="533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123637" y="5010150"/>
                        <a:ext cx="533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5" name="Straight Connector 164"/>
          <p:cNvCxnSpPr/>
          <p:nvPr/>
        </p:nvCxnSpPr>
        <p:spPr>
          <a:xfrm>
            <a:off x="2647843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2647636" y="5794332"/>
            <a:ext cx="609599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884936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1884733" y="5520012"/>
            <a:ext cx="550469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123826" y="5239500"/>
            <a:ext cx="0" cy="7803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1123635" y="5239500"/>
            <a:ext cx="609600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1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403491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3" name="Equation" r:id="rId40" imgW="520560" imgH="241200" progId="Equation.DSMT4">
                  <p:embed/>
                </p:oleObj>
              </mc:Choice>
              <mc:Fallback>
                <p:oleObj name="Equation" r:id="rId40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56440"/>
              </p:ext>
            </p:extLst>
          </p:nvPr>
        </p:nvGraphicFramePr>
        <p:xfrm>
          <a:off x="1885637" y="525145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4" name="Equation" r:id="rId42" imgW="507960" imgH="241200" progId="Equation.DSMT4">
                  <p:embed/>
                </p:oleObj>
              </mc:Choice>
              <mc:Fallback>
                <p:oleObj name="Equation" r:id="rId42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5251450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86846"/>
              </p:ext>
            </p:extLst>
          </p:nvPr>
        </p:nvGraphicFramePr>
        <p:xfrm>
          <a:off x="2569850" y="5969000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5" name="Equation" r:id="rId44" imgW="583947" imgH="253890" progId="Equation.DSMT4">
                  <p:embed/>
                </p:oleObj>
              </mc:Choice>
              <mc:Fallback>
                <p:oleObj name="Equation" r:id="rId44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0" y="5969000"/>
                        <a:ext cx="584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" name="Object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692930"/>
              </p:ext>
            </p:extLst>
          </p:nvPr>
        </p:nvGraphicFramePr>
        <p:xfrm>
          <a:off x="24317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6" name="Equation" r:id="rId46" imgW="139700" imgH="139700" progId="Equation.DSMT4">
                  <p:embed/>
                </p:oleObj>
              </mc:Choice>
              <mc:Fallback>
                <p:oleObj name="Equation" r:id="rId46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" name="Object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520250"/>
              </p:ext>
            </p:extLst>
          </p:nvPr>
        </p:nvGraphicFramePr>
        <p:xfrm>
          <a:off x="2647637" y="554990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7" name="Equation" r:id="rId47" imgW="533160" imgH="241200" progId="Equation.DSMT4">
                  <p:embed/>
                </p:oleObj>
              </mc:Choice>
              <mc:Fallback>
                <p:oleObj name="Equation" r:id="rId47" imgW="53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637" y="5549900"/>
                        <a:ext cx="533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015628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8" name="Equation" r:id="rId49" imgW="139700" imgH="139700" progId="Equation.DSMT4">
                  <p:embed/>
                </p:oleObj>
              </mc:Choice>
              <mc:Fallback>
                <p:oleObj name="Equation" r:id="rId49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104805"/>
              </p:ext>
            </p:extLst>
          </p:nvPr>
        </p:nvGraphicFramePr>
        <p:xfrm>
          <a:off x="6678613" y="4572000"/>
          <a:ext cx="193198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9" name="Equation" r:id="rId50" imgW="1511300" imgH="939800" progId="Equation.DSMT4">
                  <p:embed/>
                </p:oleObj>
              </mc:Choice>
              <mc:Fallback>
                <p:oleObj name="Equation" r:id="rId50" imgW="15113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613" y="4572000"/>
                        <a:ext cx="1931987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463985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0" name="Equation" r:id="rId52" imgW="317160" imgH="863280" progId="Equation.DSMT4">
                  <p:embed/>
                </p:oleObj>
              </mc:Choice>
              <mc:Fallback>
                <p:oleObj name="Equation" r:id="rId52" imgW="3171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463510"/>
              </p:ext>
            </p:extLst>
          </p:nvPr>
        </p:nvGraphicFramePr>
        <p:xfrm>
          <a:off x="5976938" y="4624388"/>
          <a:ext cx="1476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1" name="Equation" r:id="rId54" imgW="114120" imgH="863280" progId="Equation.DSMT4">
                  <p:embed/>
                </p:oleObj>
              </mc:Choice>
              <mc:Fallback>
                <p:oleObj name="Equation" r:id="rId54" imgW="1141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4624388"/>
                        <a:ext cx="1476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" name="Object 1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226555"/>
              </p:ext>
            </p:extLst>
          </p:nvPr>
        </p:nvGraphicFramePr>
        <p:xfrm>
          <a:off x="3765550" y="2876550"/>
          <a:ext cx="26289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2" name="Equation" r:id="rId56" imgW="2705040" imgH="1206360" progId="Equation.DSMT4">
                  <p:embed/>
                </p:oleObj>
              </mc:Choice>
              <mc:Fallback>
                <p:oleObj name="Equation" r:id="rId56" imgW="2705040" imgH="1206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876550"/>
                        <a:ext cx="2628900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" name="Object 1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883415"/>
              </p:ext>
            </p:extLst>
          </p:nvPr>
        </p:nvGraphicFramePr>
        <p:xfrm>
          <a:off x="5715000" y="3124200"/>
          <a:ext cx="28273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3" name="Equation" r:id="rId58" imgW="2298600" imgH="1015920" progId="Equation.DSMT4">
                  <p:embed/>
                </p:oleObj>
              </mc:Choice>
              <mc:Fallback>
                <p:oleObj name="Equation" r:id="rId58" imgW="22986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8273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Object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288372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4" name="Equation" r:id="rId60" imgW="1206360" imgH="355320" progId="Equation.DSMT4">
                  <p:embed/>
                </p:oleObj>
              </mc:Choice>
              <mc:Fallback>
                <p:oleObj name="Equation" r:id="rId60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3" name="Straight Connector 182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257235" y="1466335"/>
            <a:ext cx="52009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m2 &lt;- </a:t>
            </a:r>
            <a:r>
              <a:rPr lang="en-US" sz="1200" dirty="0" smtClean="0"/>
              <a:t>lmer (</a:t>
            </a:r>
            <a:r>
              <a:rPr lang="en-US" sz="1200" dirty="0"/>
              <a:t>attend ~ </a:t>
            </a:r>
            <a:r>
              <a:rPr lang="en-US" sz="1200" dirty="0">
                <a:solidFill>
                  <a:srgbClr val="0000FF"/>
                </a:solidFill>
              </a:rPr>
              <a:t>1 </a:t>
            </a:r>
            <a:r>
              <a:rPr lang="en-US" sz="1200" dirty="0"/>
              <a:t>+ </a:t>
            </a:r>
            <a:r>
              <a:rPr lang="en-US" sz="1200" dirty="0" smtClean="0">
                <a:solidFill>
                  <a:srgbClr val="0000FF"/>
                </a:solidFill>
              </a:rPr>
              <a:t>AgeMon</a:t>
            </a:r>
            <a:r>
              <a:rPr lang="en-US" sz="1200" dirty="0"/>
              <a:t> + </a:t>
            </a:r>
            <a:r>
              <a:rPr lang="en-US" sz="1200" dirty="0" smtClean="0">
                <a:solidFill>
                  <a:srgbClr val="0000FF"/>
                </a:solidFill>
              </a:rPr>
              <a:t>AgeMon</a:t>
            </a:r>
            <a:r>
              <a:rPr lang="en-US" sz="1200" baseline="30000" dirty="0" smtClean="0">
                <a:solidFill>
                  <a:srgbClr val="0000FF"/>
                </a:solidFill>
              </a:rPr>
              <a:t>2</a:t>
            </a:r>
            <a:r>
              <a:rPr lang="en-US" sz="1200" dirty="0" smtClean="0"/>
              <a:t> </a:t>
            </a:r>
            <a:r>
              <a:rPr lang="en-US" sz="1200" dirty="0"/>
              <a:t>+ (</a:t>
            </a:r>
            <a:r>
              <a:rPr lang="en-US" sz="1200" dirty="0">
                <a:solidFill>
                  <a:srgbClr val="FF0000"/>
                </a:solidFill>
              </a:rPr>
              <a:t>1 </a:t>
            </a:r>
            <a:r>
              <a:rPr lang="en-US" sz="1200" dirty="0"/>
              <a:t>+ </a:t>
            </a:r>
            <a:r>
              <a:rPr lang="en-US" sz="1200" dirty="0" smtClean="0">
                <a:solidFill>
                  <a:srgbClr val="FF0000"/>
                </a:solidFill>
              </a:rPr>
              <a:t>AgeMon + AgeMon</a:t>
            </a:r>
            <a:r>
              <a:rPr lang="en-US" sz="1200" baseline="30000" dirty="0" smtClean="0">
                <a:solidFill>
                  <a:srgbClr val="FF0000"/>
                </a:solidFill>
              </a:rPr>
              <a:t>2</a:t>
            </a:r>
            <a:r>
              <a:rPr lang="en-US" sz="1200" dirty="0" smtClean="0"/>
              <a:t> </a:t>
            </a:r>
            <a:r>
              <a:rPr lang="en-US" sz="1200" dirty="0"/>
              <a:t>| id</a:t>
            </a:r>
            <a:r>
              <a:rPr lang="en-US" sz="1200" dirty="0" smtClean="0"/>
              <a:t>))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4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361637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384980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6" name="Equation" r:id="rId3" imgW="799920" imgH="203040" progId="Equation.DSMT4">
                  <p:embed/>
                </p:oleObj>
              </mc:Choice>
              <mc:Fallback>
                <p:oleObj name="Equation" r:id="rId3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231852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7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337863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8" name="Equation" r:id="rId7" imgW="520560" imgH="177480" progId="Equation.DSMT4">
                  <p:embed/>
                </p:oleObj>
              </mc:Choice>
              <mc:Fallback>
                <p:oleObj name="Equation" r:id="rId7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5970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9" name="Equation" r:id="rId9" imgW="647640" imgH="203040" progId="Equation.DSMT4">
                  <p:embed/>
                </p:oleObj>
              </mc:Choice>
              <mc:Fallback>
                <p:oleObj name="Equation" r:id="rId9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269452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0" name="Equation" r:id="rId11" imgW="596880" imgH="279360" progId="Equation.DSMT4">
                  <p:embed/>
                </p:oleObj>
              </mc:Choice>
              <mc:Fallback>
                <p:oleObj name="Equation" r:id="rId11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301186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1" name="Equation" r:id="rId13" imgW="355320" imgH="241200" progId="Equation.DSMT4">
                  <p:embed/>
                </p:oleObj>
              </mc:Choice>
              <mc:Fallback>
                <p:oleObj name="Equation" r:id="rId13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122767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2" name="Equation" r:id="rId15" imgW="139700" imgH="139700" progId="Equation.DSMT4">
                  <p:embed/>
                </p:oleObj>
              </mc:Choice>
              <mc:Fallback>
                <p:oleObj name="Equation" r:id="rId15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796964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3" name="Equation" r:id="rId17" imgW="241200" imgH="241200" progId="Equation.DSMT4">
                  <p:embed/>
                </p:oleObj>
              </mc:Choice>
              <mc:Fallback>
                <p:oleObj name="Equation" r:id="rId17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118121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4" name="Equation" r:id="rId19" imgW="177480" imgH="241200" progId="Equation.DSMT4">
                  <p:embed/>
                </p:oleObj>
              </mc:Choice>
              <mc:Fallback>
                <p:oleObj name="Equation" r:id="rId19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610997"/>
              </p:ext>
            </p:extLst>
          </p:nvPr>
        </p:nvGraphicFramePr>
        <p:xfrm>
          <a:off x="1123637" y="470535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5" name="Equation" r:id="rId21" imgW="533160" imgH="241200" progId="Equation.DSMT4">
                  <p:embed/>
                </p:oleObj>
              </mc:Choice>
              <mc:Fallback>
                <p:oleObj name="Equation" r:id="rId21" imgW="533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23637" y="4705350"/>
                        <a:ext cx="533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096496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6" name="Equation" r:id="rId23" imgW="520560" imgH="241200" progId="Equation.DSMT4">
                  <p:embed/>
                </p:oleObj>
              </mc:Choice>
              <mc:Fallback>
                <p:oleObj name="Equation" r:id="rId23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781226"/>
              </p:ext>
            </p:extLst>
          </p:nvPr>
        </p:nvGraphicFramePr>
        <p:xfrm>
          <a:off x="1885637" y="494665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7" name="Equation" r:id="rId25" imgW="507960" imgH="241200" progId="Equation.DSMT4">
                  <p:embed/>
                </p:oleObj>
              </mc:Choice>
              <mc:Fallback>
                <p:oleObj name="Equation" r:id="rId25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4946650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013224"/>
              </p:ext>
            </p:extLst>
          </p:nvPr>
        </p:nvGraphicFramePr>
        <p:xfrm>
          <a:off x="2569850" y="5969000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8" name="Equation" r:id="rId27" imgW="583947" imgH="253890" progId="Equation.DSMT4">
                  <p:embed/>
                </p:oleObj>
              </mc:Choice>
              <mc:Fallback>
                <p:oleObj name="Equation" r:id="rId27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0" y="5969000"/>
                        <a:ext cx="584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120518"/>
              </p:ext>
            </p:extLst>
          </p:nvPr>
        </p:nvGraphicFramePr>
        <p:xfrm>
          <a:off x="24317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9" name="Equation" r:id="rId29" imgW="139700" imgH="139700" progId="Equation.DSMT4">
                  <p:embed/>
                </p:oleObj>
              </mc:Choice>
              <mc:Fallback>
                <p:oleObj name="Equation" r:id="rId29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712300"/>
              </p:ext>
            </p:extLst>
          </p:nvPr>
        </p:nvGraphicFramePr>
        <p:xfrm>
          <a:off x="2647637" y="524510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0" name="Equation" r:id="rId30" imgW="533160" imgH="241200" progId="Equation.DSMT4">
                  <p:embed/>
                </p:oleObj>
              </mc:Choice>
              <mc:Fallback>
                <p:oleObj name="Equation" r:id="rId30" imgW="53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637" y="5245100"/>
                        <a:ext cx="533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46134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1" name="Equation" r:id="rId32" imgW="139700" imgH="139700" progId="Equation.DSMT4">
                  <p:embed/>
                </p:oleObj>
              </mc:Choice>
              <mc:Fallback>
                <p:oleObj name="Equation" r:id="rId3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843781"/>
              </p:ext>
            </p:extLst>
          </p:nvPr>
        </p:nvGraphicFramePr>
        <p:xfrm>
          <a:off x="5976938" y="4624388"/>
          <a:ext cx="1476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2" name="Equation" r:id="rId33" imgW="114120" imgH="863280" progId="Equation.DSMT4">
                  <p:embed/>
                </p:oleObj>
              </mc:Choice>
              <mc:Fallback>
                <p:oleObj name="Equation" r:id="rId33" imgW="1141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4624388"/>
                        <a:ext cx="1476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457860"/>
              </p:ext>
            </p:extLst>
          </p:nvPr>
        </p:nvGraphicFramePr>
        <p:xfrm>
          <a:off x="3765550" y="2840038"/>
          <a:ext cx="26289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3" name="Equation" r:id="rId35" imgW="2705040" imgH="1269720" progId="Equation.DSMT4">
                  <p:embed/>
                </p:oleObj>
              </mc:Choice>
              <mc:Fallback>
                <p:oleObj name="Equation" r:id="rId35" imgW="270504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840038"/>
                        <a:ext cx="262890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451638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4" name="Equation" r:id="rId37" imgW="1206360" imgH="355320" progId="Equation.DSMT4">
                  <p:embed/>
                </p:oleObj>
              </mc:Choice>
              <mc:Fallback>
                <p:oleObj name="Equation" r:id="rId37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426173"/>
              </p:ext>
            </p:extLst>
          </p:nvPr>
        </p:nvGraphicFramePr>
        <p:xfrm>
          <a:off x="5734050" y="3124200"/>
          <a:ext cx="29527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5" name="Equation" r:id="rId39" imgW="2400300" imgH="1016000" progId="Equation.DSMT4">
                  <p:embed/>
                </p:oleObj>
              </mc:Choice>
              <mc:Fallback>
                <p:oleObj name="Equation" r:id="rId39" imgW="2400300" imgH="10160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3124200"/>
                        <a:ext cx="29527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428391"/>
              </p:ext>
            </p:extLst>
          </p:nvPr>
        </p:nvGraphicFramePr>
        <p:xfrm>
          <a:off x="6691313" y="4572000"/>
          <a:ext cx="24526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6" name="Equation" r:id="rId41" imgW="1917360" imgH="952200" progId="Equation.DSMT4">
                  <p:embed/>
                </p:oleObj>
              </mc:Choice>
              <mc:Fallback>
                <p:oleObj name="Equation" r:id="rId41" imgW="1917360" imgH="952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4572000"/>
                        <a:ext cx="245268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891879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7" name="Equation" r:id="rId43" imgW="317160" imgH="863280" progId="Equation.DSMT4">
                  <p:embed/>
                </p:oleObj>
              </mc:Choice>
              <mc:Fallback>
                <p:oleObj name="Equation" r:id="rId43" imgW="317160" imgH="8632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467778"/>
              </p:ext>
            </p:extLst>
          </p:nvPr>
        </p:nvGraphicFramePr>
        <p:xfrm>
          <a:off x="3365500" y="55435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8" name="Equation" r:id="rId45" imgW="520560" imgH="241200" progId="Equation.DSMT4">
                  <p:embed/>
                </p:oleObj>
              </mc:Choice>
              <mc:Fallback>
                <p:oleObj name="Equation" r:id="rId45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55435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711394"/>
              </p:ext>
            </p:extLst>
          </p:nvPr>
        </p:nvGraphicFramePr>
        <p:xfrm>
          <a:off x="3327087" y="596900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9" name="Equation" r:id="rId47" imgW="571320" imgH="253800" progId="Equation.DSMT4">
                  <p:embed/>
                </p:oleObj>
              </mc:Choice>
              <mc:Fallback>
                <p:oleObj name="Equation" r:id="rId47" imgW="571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087" y="5969000"/>
                        <a:ext cx="571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Straight Connector 68"/>
          <p:cNvCxnSpPr/>
          <p:nvPr/>
        </p:nvCxnSpPr>
        <p:spPr>
          <a:xfrm>
            <a:off x="3409845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409637" y="5794332"/>
            <a:ext cx="1395697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646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646735" y="5520012"/>
            <a:ext cx="13725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885828" y="5239500"/>
            <a:ext cx="0" cy="7803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885637" y="5239500"/>
            <a:ext cx="1219200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123828" y="4929038"/>
            <a:ext cx="0" cy="1090762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123639" y="4929038"/>
            <a:ext cx="131156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14600" y="1371600"/>
            <a:ext cx="6572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m2 &lt;- </a:t>
            </a:r>
            <a:r>
              <a:rPr lang="en-US" sz="1200" dirty="0" smtClean="0"/>
              <a:t>lmer (</a:t>
            </a:r>
            <a:r>
              <a:rPr lang="en-US" sz="1200" dirty="0"/>
              <a:t>attend ~ </a:t>
            </a:r>
            <a:r>
              <a:rPr lang="en-US" sz="1200" dirty="0">
                <a:solidFill>
                  <a:srgbClr val="0000FF"/>
                </a:solidFill>
              </a:rPr>
              <a:t>1 </a:t>
            </a:r>
            <a:r>
              <a:rPr lang="en-US" sz="1200" dirty="0"/>
              <a:t>+ </a:t>
            </a:r>
            <a:r>
              <a:rPr lang="en-US" sz="1200" dirty="0" smtClean="0">
                <a:solidFill>
                  <a:srgbClr val="0000FF"/>
                </a:solidFill>
              </a:rPr>
              <a:t>AgeMon</a:t>
            </a:r>
            <a:r>
              <a:rPr lang="en-US" sz="1200" dirty="0"/>
              <a:t> + </a:t>
            </a:r>
            <a:r>
              <a:rPr lang="en-US" sz="1200" dirty="0" smtClean="0">
                <a:solidFill>
                  <a:srgbClr val="0000FF"/>
                </a:solidFill>
              </a:rPr>
              <a:t>AgeMon</a:t>
            </a:r>
            <a:r>
              <a:rPr lang="en-US" sz="1200" baseline="30000" dirty="0" smtClean="0">
                <a:solidFill>
                  <a:srgbClr val="0000FF"/>
                </a:solidFill>
              </a:rPr>
              <a:t>2</a:t>
            </a:r>
            <a:r>
              <a:rPr lang="en-US" sz="1200" dirty="0"/>
              <a:t> + </a:t>
            </a:r>
            <a:r>
              <a:rPr lang="en-US" sz="1200" dirty="0" smtClean="0">
                <a:solidFill>
                  <a:srgbClr val="0000FF"/>
                </a:solidFill>
              </a:rPr>
              <a:t>AgeMon3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1 </a:t>
            </a:r>
            <a:r>
              <a:rPr lang="en-US" sz="1200" dirty="0"/>
              <a:t>+ </a:t>
            </a:r>
            <a:r>
              <a:rPr lang="en-US" sz="1200" dirty="0" smtClean="0">
                <a:solidFill>
                  <a:srgbClr val="FF0000"/>
                </a:solidFill>
              </a:rPr>
              <a:t>AgeMon + AgeMon</a:t>
            </a:r>
            <a:r>
              <a:rPr lang="en-US" sz="1200" baseline="30000" dirty="0" smtClean="0">
                <a:solidFill>
                  <a:srgbClr val="FF0000"/>
                </a:solidFill>
              </a:rPr>
              <a:t>2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FF0000"/>
                </a:solidFill>
              </a:rPr>
              <a:t>+ </a:t>
            </a:r>
            <a:r>
              <a:rPr lang="en-US" sz="1200" dirty="0" smtClean="0">
                <a:solidFill>
                  <a:srgbClr val="FF0000"/>
                </a:solidFill>
              </a:rPr>
              <a:t>AgeMon</a:t>
            </a:r>
            <a:r>
              <a:rPr lang="en-US" sz="1200" baseline="30000" dirty="0" smtClean="0">
                <a:solidFill>
                  <a:srgbClr val="FF0000"/>
                </a:solidFill>
              </a:rPr>
              <a:t>3</a:t>
            </a:r>
            <a:r>
              <a:rPr lang="en-US" sz="1200" dirty="0" smtClean="0"/>
              <a:t> </a:t>
            </a:r>
            <a:r>
              <a:rPr lang="en-US" sz="1200" dirty="0"/>
              <a:t>| </a:t>
            </a:r>
            <a:r>
              <a:rPr lang="en-US" sz="1200" dirty="0"/>
              <a:t>id</a:t>
            </a:r>
            <a:r>
              <a:rPr lang="en-US" sz="1200" dirty="0" smtClean="0"/>
              <a:t>))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755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4" name="Rounded Rectangle 73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ounded Rectangle 85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6" name="Picture 45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>
            <a:off x="4857437" y="5181600"/>
            <a:ext cx="0" cy="11051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434038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9" name="Equation" r:id="rId20" imgW="596880" imgH="279360" progId="Equation.DSMT4">
                  <p:embed/>
                </p:oleObj>
              </mc:Choice>
              <mc:Fallback>
                <p:oleObj name="Equation" r:id="rId20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373639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0" name="Equation" r:id="rId22" imgW="355320" imgH="241200" progId="Equation.DSMT4">
                  <p:embed/>
                </p:oleObj>
              </mc:Choice>
              <mc:Fallback>
                <p:oleObj name="Equation" r:id="rId22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46106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1" name="Equation" r:id="rId24" imgW="139700" imgH="139700" progId="Equation.DSMT4">
                  <p:embed/>
                </p:oleObj>
              </mc:Choice>
              <mc:Fallback>
                <p:oleObj name="Equation" r:id="rId2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451612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2" name="Equation" r:id="rId26" imgW="241200" imgH="241200" progId="Equation.DSMT4">
                  <p:embed/>
                </p:oleObj>
              </mc:Choice>
              <mc:Fallback>
                <p:oleObj name="Equation" r:id="rId26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272141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3" name="Equation" r:id="rId28" imgW="177480" imgH="241200" progId="Equation.DSMT4">
                  <p:embed/>
                </p:oleObj>
              </mc:Choice>
              <mc:Fallback>
                <p:oleObj name="Equation" r:id="rId28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949134"/>
              </p:ext>
            </p:extLst>
          </p:nvPr>
        </p:nvGraphicFramePr>
        <p:xfrm>
          <a:off x="1123637" y="5308600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4" name="Equation" r:id="rId30" imgW="1257120" imgH="241200" progId="Equation.DSMT4">
                  <p:embed/>
                </p:oleObj>
              </mc:Choice>
              <mc:Fallback>
                <p:oleObj name="Equation" r:id="rId30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23637" y="5308600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885845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1885638" y="5794332"/>
            <a:ext cx="609599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22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122735" y="5520012"/>
            <a:ext cx="13725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59535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5" name="Equation" r:id="rId32" imgW="520560" imgH="241200" progId="Equation.DSMT4">
                  <p:embed/>
                </p:oleObj>
              </mc:Choice>
              <mc:Fallback>
                <p:oleObj name="Equation" r:id="rId32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019492"/>
              </p:ext>
            </p:extLst>
          </p:nvPr>
        </p:nvGraphicFramePr>
        <p:xfrm>
          <a:off x="1885637" y="554990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6" name="Equation" r:id="rId34" imgW="507960" imgH="241200" progId="Equation.DSMT4">
                  <p:embed/>
                </p:oleObj>
              </mc:Choice>
              <mc:Fallback>
                <p:oleObj name="Equation" r:id="rId34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5549900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009435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7" name="Equation" r:id="rId36" imgW="139700" imgH="139700" progId="Equation.DSMT4">
                  <p:embed/>
                </p:oleObj>
              </mc:Choice>
              <mc:Fallback>
                <p:oleObj name="Equation" r:id="rId36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552019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8" name="Equation" r:id="rId37" imgW="799920" imgH="203040" progId="Equation.DSMT4">
                  <p:embed/>
                </p:oleObj>
              </mc:Choice>
              <mc:Fallback>
                <p:oleObj name="Equation" r:id="rId37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342976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9" name="Equation" r:id="rId39" imgW="393480" imgH="203040" progId="Equation.DSMT4">
                  <p:embed/>
                </p:oleObj>
              </mc:Choice>
              <mc:Fallback>
                <p:oleObj name="Equation" r:id="rId39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483644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0" name="Equation" r:id="rId41" imgW="520560" imgH="177480" progId="Equation.DSMT4">
                  <p:embed/>
                </p:oleObj>
              </mc:Choice>
              <mc:Fallback>
                <p:oleObj name="Equation" r:id="rId41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353758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1" name="Equation" r:id="rId43" imgW="647640" imgH="203040" progId="Equation.DSMT4">
                  <p:embed/>
                </p:oleObj>
              </mc:Choice>
              <mc:Fallback>
                <p:oleObj name="Equation" r:id="rId4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20906"/>
              </p:ext>
            </p:extLst>
          </p:nvPr>
        </p:nvGraphicFramePr>
        <p:xfrm>
          <a:off x="6678613" y="4595813"/>
          <a:ext cx="1350962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2" name="Equation" r:id="rId45" imgW="1104900" imgH="965200" progId="Equation.DSMT4">
                  <p:embed/>
                </p:oleObj>
              </mc:Choice>
              <mc:Fallback>
                <p:oleObj name="Equation" r:id="rId45" imgW="1104900" imgH="965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613" y="4595813"/>
                        <a:ext cx="1350962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398940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3" name="Equation" r:id="rId47" imgW="317160" imgH="863280" progId="Equation.DSMT4">
                  <p:embed/>
                </p:oleObj>
              </mc:Choice>
              <mc:Fallback>
                <p:oleObj name="Equation" r:id="rId47" imgW="317160" imgH="863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207219"/>
              </p:ext>
            </p:extLst>
          </p:nvPr>
        </p:nvGraphicFramePr>
        <p:xfrm>
          <a:off x="5600700" y="4624388"/>
          <a:ext cx="9001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4" name="Equation" r:id="rId49" imgW="698400" imgH="863280" progId="Equation.DSMT4">
                  <p:embed/>
                </p:oleObj>
              </mc:Choice>
              <mc:Fallback>
                <p:oleObj name="Equation" r:id="rId49" imgW="698400" imgH="863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624388"/>
                        <a:ext cx="9001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816677"/>
              </p:ext>
            </p:extLst>
          </p:nvPr>
        </p:nvGraphicFramePr>
        <p:xfrm>
          <a:off x="3733800" y="2890838"/>
          <a:ext cx="201136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5" name="Equation" r:id="rId51" imgW="2070000" imgH="1180800" progId="Equation.DSMT4">
                  <p:embed/>
                </p:oleObj>
              </mc:Choice>
              <mc:Fallback>
                <p:oleObj name="Equation" r:id="rId51" imgW="207000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90838"/>
                        <a:ext cx="2011363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803852"/>
              </p:ext>
            </p:extLst>
          </p:nvPr>
        </p:nvGraphicFramePr>
        <p:xfrm>
          <a:off x="5865813" y="3124200"/>
          <a:ext cx="26876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6" name="Equation" r:id="rId53" imgW="2184120" imgH="1015920" progId="Equation.DSMT4">
                  <p:embed/>
                </p:oleObj>
              </mc:Choice>
              <mc:Fallback>
                <p:oleObj name="Equation" r:id="rId53" imgW="2184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3124200"/>
                        <a:ext cx="26876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58893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7" name="Equation" r:id="rId55" imgW="1206360" imgH="355320" progId="Equation.DSMT4">
                  <p:embed/>
                </p:oleObj>
              </mc:Choice>
              <mc:Fallback>
                <p:oleObj name="Equation" r:id="rId55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Straight Connector 94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733800" y="1466335"/>
            <a:ext cx="5288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m4 </a:t>
            </a:r>
            <a:r>
              <a:rPr lang="en-US" sz="1200" dirty="0"/>
              <a:t>&lt;- </a:t>
            </a:r>
            <a:r>
              <a:rPr lang="en-US" sz="1200" dirty="0" smtClean="0"/>
              <a:t>lmer (</a:t>
            </a:r>
            <a:r>
              <a:rPr lang="en-US" sz="1200" dirty="0"/>
              <a:t>attend ~ </a:t>
            </a:r>
            <a:r>
              <a:rPr lang="en-US" sz="1200" dirty="0">
                <a:solidFill>
                  <a:srgbClr val="0000FF"/>
                </a:solidFill>
              </a:rPr>
              <a:t>1 </a:t>
            </a:r>
            <a:r>
              <a:rPr lang="en-US" sz="1200" dirty="0"/>
              <a:t>+ </a:t>
            </a:r>
            <a:r>
              <a:rPr lang="en-US" sz="1200" dirty="0" smtClean="0">
                <a:solidFill>
                  <a:srgbClr val="0000FF"/>
                </a:solidFill>
              </a:rPr>
              <a:t>AgeMon</a:t>
            </a:r>
            <a:r>
              <a:rPr lang="en-US" sz="1200" dirty="0" smtClean="0"/>
              <a:t> +</a:t>
            </a:r>
            <a:r>
              <a:rPr lang="en-US" sz="1200" dirty="0" smtClean="0">
                <a:solidFill>
                  <a:srgbClr val="0000FF"/>
                </a:solidFill>
              </a:rPr>
              <a:t>BYear</a:t>
            </a:r>
            <a:r>
              <a:rPr lang="en-US" sz="1200" dirty="0" smtClean="0">
                <a:solidFill>
                  <a:srgbClr val="008000"/>
                </a:solidFill>
              </a:rPr>
              <a:t> </a:t>
            </a:r>
            <a:r>
              <a:rPr lang="en-US" sz="1200" dirty="0" smtClean="0"/>
              <a:t>+(</a:t>
            </a:r>
            <a:r>
              <a:rPr lang="en-US" sz="1200" dirty="0">
                <a:solidFill>
                  <a:srgbClr val="FF0000"/>
                </a:solidFill>
              </a:rPr>
              <a:t>1 </a:t>
            </a:r>
            <a:r>
              <a:rPr lang="en-US" sz="1200" dirty="0"/>
              <a:t>+ </a:t>
            </a:r>
            <a:r>
              <a:rPr lang="en-US" sz="1200" dirty="0" smtClean="0">
                <a:solidFill>
                  <a:srgbClr val="FF0000"/>
                </a:solidFill>
              </a:rPr>
              <a:t>Age</a:t>
            </a:r>
            <a:r>
              <a:rPr lang="en-US" sz="1200" dirty="0" smtClean="0"/>
              <a:t> </a:t>
            </a:r>
            <a:r>
              <a:rPr lang="en-US" sz="1200" dirty="0"/>
              <a:t>| id</a:t>
            </a:r>
            <a:r>
              <a:rPr lang="en-US" sz="1200" dirty="0" smtClean="0"/>
              <a:t>))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74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">
          <a:solidFill>
            <a:schemeClr val="dk1">
              <a:shade val="95000"/>
              <a:satMod val="105000"/>
              <a:alpha val="41000"/>
            </a:schemeClr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6160</TotalTime>
  <Words>740</Words>
  <Application>Microsoft Office PowerPoint</Application>
  <PresentationFormat>Letter Paper (8.5x11 in)</PresentationFormat>
  <Paragraphs>437</Paragraphs>
  <Slides>30</Slides>
  <Notes>28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Office Theme</vt:lpstr>
      <vt:lpstr>Equation</vt:lpstr>
      <vt:lpstr>MathType 6.0 Equation</vt:lpstr>
      <vt:lpstr>Trajectories of Religious Involvement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V Koval</dc:creator>
  <cp:lastModifiedBy>Andriy V Koval</cp:lastModifiedBy>
  <cp:revision>109</cp:revision>
  <dcterms:created xsi:type="dcterms:W3CDTF">2012-11-07T04:45:03Z</dcterms:created>
  <dcterms:modified xsi:type="dcterms:W3CDTF">2012-11-12T18:46:55Z</dcterms:modified>
</cp:coreProperties>
</file>