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75" r:id="rId3"/>
    <p:sldId id="294" r:id="rId4"/>
    <p:sldId id="277" r:id="rId5"/>
    <p:sldId id="286" r:id="rId6"/>
    <p:sldId id="285" r:id="rId7"/>
    <p:sldId id="284" r:id="rId8"/>
    <p:sldId id="295" r:id="rId9"/>
    <p:sldId id="283" r:id="rId10"/>
    <p:sldId id="282" r:id="rId11"/>
    <p:sldId id="281" r:id="rId12"/>
    <p:sldId id="280" r:id="rId13"/>
    <p:sldId id="279" r:id="rId14"/>
    <p:sldId id="278" r:id="rId15"/>
    <p:sldId id="288" r:id="rId16"/>
    <p:sldId id="289" r:id="rId17"/>
    <p:sldId id="290" r:id="rId18"/>
    <p:sldId id="272" r:id="rId19"/>
    <p:sldId id="271" r:id="rId20"/>
    <p:sldId id="270" r:id="rId21"/>
    <p:sldId id="268" r:id="rId22"/>
    <p:sldId id="267" r:id="rId23"/>
    <p:sldId id="266" r:id="rId24"/>
    <p:sldId id="265" r:id="rId25"/>
    <p:sldId id="263" r:id="rId26"/>
    <p:sldId id="262" r:id="rId27"/>
    <p:sldId id="258" r:id="rId28"/>
    <p:sldId id="291" r:id="rId29"/>
    <p:sldId id="292" r:id="rId30"/>
    <p:sldId id="293" r:id="rId31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418FFF-B0A3-4184-B005-9DC8E33F17EB}">
          <p14:sldIdLst>
            <p14:sldId id="287"/>
            <p14:sldId id="275"/>
            <p14:sldId id="294"/>
            <p14:sldId id="277"/>
            <p14:sldId id="286"/>
            <p14:sldId id="285"/>
            <p14:sldId id="284"/>
            <p14:sldId id="295"/>
            <p14:sldId id="283"/>
            <p14:sldId id="282"/>
            <p14:sldId id="281"/>
            <p14:sldId id="280"/>
            <p14:sldId id="279"/>
            <p14:sldId id="278"/>
            <p14:sldId id="288"/>
            <p14:sldId id="289"/>
            <p14:sldId id="290"/>
          </p14:sldIdLst>
        </p14:section>
        <p14:section name="Untitled Section" id="{39A68750-1D79-4912-BB66-6B688885C747}">
          <p14:sldIdLst>
            <p14:sldId id="272"/>
            <p14:sldId id="271"/>
            <p14:sldId id="270"/>
            <p14:sldId id="268"/>
            <p14:sldId id="267"/>
            <p14:sldId id="266"/>
            <p14:sldId id="265"/>
            <p14:sldId id="263"/>
            <p14:sldId id="262"/>
            <p14:sldId id="258"/>
            <p14:sldId id="291"/>
            <p14:sldId id="292"/>
          </p14:sldIdLst>
        </p14:section>
        <p14:section name="Untitled Section" id="{4804E2E0-48CD-479A-9017-8A90698F942A}">
          <p14:sldIdLst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y V Koval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B2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514" autoAdjust="0"/>
  </p:normalViewPr>
  <p:slideViewPr>
    <p:cSldViewPr>
      <p:cViewPr varScale="1">
        <p:scale>
          <a:sx n="91" d="100"/>
          <a:sy n="91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ious\Documents\GitHub\NLSY-97_Religiosity\models%20@%20NLSY97%20Religiosity\Fit%20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87325948663268E-2"/>
          <c:y val="3.835067248718263E-2"/>
          <c:w val="0.8487417144890802"/>
          <c:h val="0.875115118382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-2LL</c:v>
                </c:pt>
              </c:strCache>
            </c:strRef>
          </c:tx>
          <c:spPr>
            <a:ln w="19050"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19370.901717989444</c:v>
                </c:pt>
                <c:pt idx="1">
                  <c:v>19466.520613797318</c:v>
                </c:pt>
                <c:pt idx="2">
                  <c:v>19807.477219411914</c:v>
                </c:pt>
                <c:pt idx="3">
                  <c:v>21106.043154545427</c:v>
                </c:pt>
                <c:pt idx="4">
                  <c:v>21213.63651623208</c:v>
                </c:pt>
                <c:pt idx="5">
                  <c:v>22983.735123066344</c:v>
                </c:pt>
                <c:pt idx="6" formatCode="#,##0">
                  <c:v>19951.187000000005</c:v>
                </c:pt>
                <c:pt idx="7" formatCode="#,##0">
                  <c:v>21864.238000000001</c:v>
                </c:pt>
                <c:pt idx="8" formatCode="#,##0">
                  <c:v>21867.524000000001</c:v>
                </c:pt>
                <c:pt idx="9" formatCode="#,##0">
                  <c:v>21887.194</c:v>
                </c:pt>
                <c:pt idx="10" formatCode="#,##0">
                  <c:v>21934.493999999999</c:v>
                </c:pt>
                <c:pt idx="11" formatCode="#,##0.00">
                  <c:v>23560.785000000022</c:v>
                </c:pt>
                <c:pt idx="12" formatCode="#,##0">
                  <c:v>45277.898000000001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</c:v>
                </c:pt>
              </c:strCache>
            </c:strRef>
          </c:tx>
          <c:spPr>
            <a:ln w="19050"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19378.901717989444</c:v>
                </c:pt>
                <c:pt idx="1">
                  <c:v>19470.520613797318</c:v>
                </c:pt>
                <c:pt idx="2">
                  <c:v>19813.477219411914</c:v>
                </c:pt>
                <c:pt idx="3">
                  <c:v>21110.043154545427</c:v>
                </c:pt>
                <c:pt idx="4">
                  <c:v>21217.63651623208</c:v>
                </c:pt>
                <c:pt idx="5">
                  <c:v>22985.735123066344</c:v>
                </c:pt>
                <c:pt idx="6" formatCode="#,##0">
                  <c:v>19959.187000000005</c:v>
                </c:pt>
                <c:pt idx="7" formatCode="#,##0">
                  <c:v>21884.238000000001</c:v>
                </c:pt>
                <c:pt idx="8" formatCode="#,##0">
                  <c:v>21889.524000000001</c:v>
                </c:pt>
                <c:pt idx="9" formatCode="#,##0">
                  <c:v>21903.194</c:v>
                </c:pt>
                <c:pt idx="10" formatCode="#,##0">
                  <c:v>21946.493999999999</c:v>
                </c:pt>
                <c:pt idx="11" formatCode="#,##0.00">
                  <c:v>23568.785000000022</c:v>
                </c:pt>
                <c:pt idx="12" formatCode="#,##0">
                  <c:v>45287.898000000001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AICC</c:v>
                </c:pt>
              </c:strCache>
            </c:strRef>
          </c:tx>
          <c:spPr>
            <a:ln w="19050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19378.912543429222</c:v>
                </c:pt>
                <c:pt idx="1">
                  <c:v>19470.52385967235</c:v>
                </c:pt>
                <c:pt idx="2">
                  <c:v>19813.483709406504</c:v>
                </c:pt>
                <c:pt idx="3">
                  <c:v>21110.046398665461</c:v>
                </c:pt>
                <c:pt idx="4">
                  <c:v>21217.639762985295</c:v>
                </c:pt>
                <c:pt idx="5">
                  <c:v>22985.736204732111</c:v>
                </c:pt>
                <c:pt idx="6" formatCode="#,##0">
                  <c:v>19959.198999999997</c:v>
                </c:pt>
                <c:pt idx="7" formatCode="#,##0">
                  <c:v>21884.304</c:v>
                </c:pt>
                <c:pt idx="8" formatCode="#,##0">
                  <c:v>21889.603999999996</c:v>
                </c:pt>
                <c:pt idx="9" formatCode="#,##0">
                  <c:v>21903.238000000001</c:v>
                </c:pt>
                <c:pt idx="10" formatCode="#,##0">
                  <c:v>21946.518999999997</c:v>
                </c:pt>
                <c:pt idx="11" formatCode="#,##0.00">
                  <c:v>23568.796999999999</c:v>
                </c:pt>
                <c:pt idx="12" formatCode="#,##0">
                  <c:v>45287.907000000007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CAIC</c:v>
                </c:pt>
              </c:strCache>
            </c:strRef>
          </c:tx>
          <c:spPr>
            <a:ln w="19050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19407.766070383972</c:v>
                </c:pt>
                <c:pt idx="1">
                  <c:v>19484.952789994604</c:v>
                </c:pt>
                <c:pt idx="2">
                  <c:v>19835.127104891315</c:v>
                </c:pt>
                <c:pt idx="3">
                  <c:v>21124.476411531701</c:v>
                </c:pt>
                <c:pt idx="4">
                  <c:v>21232.068151815762</c:v>
                </c:pt>
                <c:pt idx="5">
                  <c:v>22992.951211164978</c:v>
                </c:pt>
                <c:pt idx="6" formatCode="#,##0">
                  <c:v>19987.616999999977</c:v>
                </c:pt>
                <c:pt idx="7" formatCode="#,##0">
                  <c:v>21955.278999999999</c:v>
                </c:pt>
                <c:pt idx="8" formatCode="#,##0">
                  <c:v>21967.669000000002</c:v>
                </c:pt>
                <c:pt idx="9" formatCode="#,##0">
                  <c:v>21960.026999999998</c:v>
                </c:pt>
                <c:pt idx="10" formatCode="#,##0">
                  <c:v>21989.117999999977</c:v>
                </c:pt>
                <c:pt idx="11" formatCode="#,##0.00">
                  <c:v>23597.234</c:v>
                </c:pt>
                <c:pt idx="12" formatCode="#,##0">
                  <c:v>45326.93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19403.766070383972</c:v>
                </c:pt>
                <c:pt idx="1">
                  <c:v>19482.952789994604</c:v>
                </c:pt>
                <c:pt idx="2">
                  <c:v>19832.127104891315</c:v>
                </c:pt>
                <c:pt idx="3">
                  <c:v>21122.476411531701</c:v>
                </c:pt>
                <c:pt idx="4">
                  <c:v>21230.068151815762</c:v>
                </c:pt>
                <c:pt idx="5">
                  <c:v>22991.951211164978</c:v>
                </c:pt>
                <c:pt idx="6" formatCode="#,##0">
                  <c:v>19983.616999999977</c:v>
                </c:pt>
                <c:pt idx="7" formatCode="#,##0">
                  <c:v>21945.278999999999</c:v>
                </c:pt>
                <c:pt idx="8" formatCode="#,##0">
                  <c:v>21956.669000000002</c:v>
                </c:pt>
                <c:pt idx="9" formatCode="#,##0">
                  <c:v>21952.026999999998</c:v>
                </c:pt>
                <c:pt idx="10" formatCode="#,##0">
                  <c:v>21983.117999999977</c:v>
                </c:pt>
                <c:pt idx="11" formatCode="#,##0.00">
                  <c:v>23593.234</c:v>
                </c:pt>
                <c:pt idx="12" formatCode="#,##0">
                  <c:v>45321.93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94272"/>
        <c:axId val="34053440"/>
      </c:lineChart>
      <c:catAx>
        <c:axId val="7109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053440"/>
        <c:crosses val="autoZero"/>
        <c:auto val="1"/>
        <c:lblAlgn val="ctr"/>
        <c:lblOffset val="100"/>
        <c:noMultiLvlLbl val="0"/>
      </c:catAx>
      <c:valAx>
        <c:axId val="34053440"/>
        <c:scaling>
          <c:orientation val="minMax"/>
          <c:max val="25000"/>
          <c:min val="18000"/>
        </c:scaling>
        <c:delete val="0"/>
        <c:axPos val="l"/>
        <c:numFmt formatCode="General" sourceLinked="1"/>
        <c:majorTickMark val="out"/>
        <c:minorTickMark val="none"/>
        <c:tickLblPos val="nextTo"/>
        <c:crossAx val="71094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50700653943722"/>
          <c:y val="0.54073463614975659"/>
          <c:w val="6.9159660127229891E-2"/>
          <c:h val="0.312312839133451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50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54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59.wmf"/><Relationship Id="rId10" Type="http://schemas.openxmlformats.org/officeDocument/2006/relationships/image" Target="../media/image58.wmf"/><Relationship Id="rId19" Type="http://schemas.openxmlformats.org/officeDocument/2006/relationships/image" Target="../media/image60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38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2.wmf"/><Relationship Id="rId20" Type="http://schemas.openxmlformats.org/officeDocument/2006/relationships/image" Target="../media/image64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62.wmf"/><Relationship Id="rId10" Type="http://schemas.openxmlformats.org/officeDocument/2006/relationships/image" Target="../media/image61.wmf"/><Relationship Id="rId19" Type="http://schemas.openxmlformats.org/officeDocument/2006/relationships/image" Target="../media/image63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6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6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45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1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5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9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70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8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72.wmf"/><Relationship Id="rId18" Type="http://schemas.openxmlformats.org/officeDocument/2006/relationships/image" Target="../media/image4.wmf"/><Relationship Id="rId3" Type="http://schemas.openxmlformats.org/officeDocument/2006/relationships/image" Target="../media/image10.wmf"/><Relationship Id="rId21" Type="http://schemas.openxmlformats.org/officeDocument/2006/relationships/image" Target="../media/image7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4.wmf"/><Relationship Id="rId20" Type="http://schemas.openxmlformats.org/officeDocument/2006/relationships/image" Target="../media/image6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71.wmf"/><Relationship Id="rId5" Type="http://schemas.openxmlformats.org/officeDocument/2006/relationships/image" Target="../media/image12.wmf"/><Relationship Id="rId15" Type="http://schemas.openxmlformats.org/officeDocument/2006/relationships/image" Target="../media/image74.wmf"/><Relationship Id="rId10" Type="http://schemas.openxmlformats.org/officeDocument/2006/relationships/image" Target="../media/image68.wmf"/><Relationship Id="rId19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3.wmf"/><Relationship Id="rId22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7.wmf"/><Relationship Id="rId26" Type="http://schemas.openxmlformats.org/officeDocument/2006/relationships/image" Target="NULL"/><Relationship Id="rId3" Type="http://schemas.openxmlformats.org/officeDocument/2006/relationships/image" Target="../media/image6.wmf"/><Relationship Id="rId21" Type="http://schemas.openxmlformats.org/officeDocument/2006/relationships/image" Target="../media/image90.wmf"/><Relationship Id="rId7" Type="http://schemas.openxmlformats.org/officeDocument/2006/relationships/image" Target="../media/image9.wmf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5" Type="http://schemas.openxmlformats.org/officeDocument/2006/relationships/image" Target="../media/image94.wmf"/><Relationship Id="rId2" Type="http://schemas.openxmlformats.org/officeDocument/2006/relationships/image" Target="../media/image5.wmf"/><Relationship Id="rId16" Type="http://schemas.openxmlformats.org/officeDocument/2006/relationships/image" Target="../media/image10.wmf"/><Relationship Id="rId20" Type="http://schemas.openxmlformats.org/officeDocument/2006/relationships/image" Target="../media/image89.wmf"/><Relationship Id="rId29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11" Type="http://schemas.openxmlformats.org/officeDocument/2006/relationships/image" Target="../media/image81.wmf"/><Relationship Id="rId24" Type="http://schemas.openxmlformats.org/officeDocument/2006/relationships/image" Target="../media/image93.wmf"/><Relationship Id="rId5" Type="http://schemas.openxmlformats.org/officeDocument/2006/relationships/image" Target="../media/image1.wmf"/><Relationship Id="rId15" Type="http://schemas.openxmlformats.org/officeDocument/2006/relationships/image" Target="../media/image85.wmf"/><Relationship Id="rId23" Type="http://schemas.openxmlformats.org/officeDocument/2006/relationships/image" Target="../media/image92.wmf"/><Relationship Id="rId28" Type="http://schemas.openxmlformats.org/officeDocument/2006/relationships/image" Target="../media/image96.wmf"/><Relationship Id="rId10" Type="http://schemas.openxmlformats.org/officeDocument/2006/relationships/image" Target="../media/image80.wmf"/><Relationship Id="rId19" Type="http://schemas.openxmlformats.org/officeDocument/2006/relationships/image" Target="../media/image88.wmf"/><Relationship Id="rId4" Type="http://schemas.openxmlformats.org/officeDocument/2006/relationships/image" Target="../media/image76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Relationship Id="rId22" Type="http://schemas.openxmlformats.org/officeDocument/2006/relationships/image" Target="../media/image91.wmf"/><Relationship Id="rId27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2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4.wmf"/><Relationship Id="rId2" Type="http://schemas.openxmlformats.org/officeDocument/2006/relationships/image" Target="../media/image5.wmf"/><Relationship Id="rId16" Type="http://schemas.openxmlformats.org/officeDocument/2006/relationships/image" Target="../media/image24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3.wmf"/><Relationship Id="rId5" Type="http://schemas.openxmlformats.org/officeDocument/2006/relationships/image" Target="../media/image20.wmf"/><Relationship Id="rId1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18" Type="http://schemas.openxmlformats.org/officeDocument/2006/relationships/image" Target="../media/image24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26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28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2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7.wmf"/><Relationship Id="rId18" Type="http://schemas.openxmlformats.org/officeDocument/2006/relationships/image" Target="../media/image33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6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32.wmf"/><Relationship Id="rId1" Type="http://schemas.openxmlformats.org/officeDocument/2006/relationships/image" Target="../media/image20.wmf"/><Relationship Id="rId6" Type="http://schemas.openxmlformats.org/officeDocument/2006/relationships/image" Target="../media/image21.wmf"/><Relationship Id="rId11" Type="http://schemas.openxmlformats.org/officeDocument/2006/relationships/image" Target="../media/image5.wmf"/><Relationship Id="rId5" Type="http://schemas.openxmlformats.org/officeDocument/2006/relationships/image" Target="../media/image12.wmf"/><Relationship Id="rId15" Type="http://schemas.openxmlformats.org/officeDocument/2006/relationships/image" Target="../media/image31.wmf"/><Relationship Id="rId10" Type="http://schemas.openxmlformats.org/officeDocument/2006/relationships/image" Target="../media/image4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5.wmf"/><Relationship Id="rId16" Type="http://schemas.openxmlformats.org/officeDocument/2006/relationships/image" Target="../media/image39.wmf"/><Relationship Id="rId20" Type="http://schemas.openxmlformats.org/officeDocument/2006/relationships/image" Target="../media/image1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38.wmf"/><Relationship Id="rId10" Type="http://schemas.openxmlformats.org/officeDocument/2006/relationships/image" Target="../media/image34.wmf"/><Relationship Id="rId19" Type="http://schemas.openxmlformats.org/officeDocument/2006/relationships/image" Target="../media/image4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4.wmf"/><Relationship Id="rId3" Type="http://schemas.openxmlformats.org/officeDocument/2006/relationships/image" Target="../media/image6.wmf"/><Relationship Id="rId21" Type="http://schemas.openxmlformats.org/officeDocument/2006/relationships/image" Target="../media/image47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43.wmf"/><Relationship Id="rId20" Type="http://schemas.openxmlformats.org/officeDocument/2006/relationships/image" Target="../media/image46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40.wmf"/><Relationship Id="rId10" Type="http://schemas.openxmlformats.org/officeDocument/2006/relationships/image" Target="../media/image34.wmf"/><Relationship Id="rId19" Type="http://schemas.openxmlformats.org/officeDocument/2006/relationships/image" Target="../media/image45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Relationship Id="rId22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3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2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6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1989A-EEA0-41F5-B49D-2706ADA516F5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843D38-5F51-4DD7-9BBB-9A2A315F98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slide to </a:t>
            </a:r>
            <a:r>
              <a:rPr lang="en-US" baseline="0" dirty="0" err="1" smtClean="0"/>
              <a:t>duscuss</a:t>
            </a:r>
            <a:r>
              <a:rPr lang="en-US" baseline="0" dirty="0" smtClean="0"/>
              <a:t> data structure and variable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r>
              <a:rPr lang="en-US" baseline="0" dirty="0" smtClean="0"/>
              <a:t> Maximus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Winning model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winning</a:t>
            </a:r>
            <a:r>
              <a:rPr lang="en-US" baseline="0" dirty="0" smtClean="0"/>
              <a:t>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0 if you don’t want to estimate an intercept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the left the pipe are the level-1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A117-C67F-4739-914D-E4171AECA6F8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9" Type="http://schemas.openxmlformats.org/officeDocument/2006/relationships/oleObject" Target="../embeddings/oleObject149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46.bin"/><Relationship Id="rId42" Type="http://schemas.openxmlformats.org/officeDocument/2006/relationships/image" Target="../media/image7.wmf"/><Relationship Id="rId47" Type="http://schemas.openxmlformats.org/officeDocument/2006/relationships/oleObject" Target="../embeddings/oleObject153.bin"/><Relationship Id="rId50" Type="http://schemas.openxmlformats.org/officeDocument/2006/relationships/image" Target="../media/image5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8.bin"/><Relationship Id="rId40" Type="http://schemas.openxmlformats.org/officeDocument/2006/relationships/image" Target="../media/image6.wmf"/><Relationship Id="rId45" Type="http://schemas.openxmlformats.org/officeDocument/2006/relationships/oleObject" Target="../embeddings/oleObject152.bin"/><Relationship Id="rId53" Type="http://schemas.openxmlformats.org/officeDocument/2006/relationships/oleObject" Target="../embeddings/oleObject15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20.wmf"/><Relationship Id="rId31" Type="http://schemas.openxmlformats.org/officeDocument/2006/relationships/image" Target="../media/image25.wmf"/><Relationship Id="rId44" Type="http://schemas.openxmlformats.org/officeDocument/2006/relationships/image" Target="../media/image50.wmf"/><Relationship Id="rId52" Type="http://schemas.openxmlformats.org/officeDocument/2006/relationships/image" Target="../media/image54.wmf"/><Relationship Id="rId4" Type="http://schemas.openxmlformats.org/officeDocument/2006/relationships/slide" Target="slide23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4.bin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1.bin"/><Relationship Id="rId48" Type="http://schemas.openxmlformats.org/officeDocument/2006/relationships/image" Target="../media/image56.wmf"/><Relationship Id="rId8" Type="http://schemas.openxmlformats.org/officeDocument/2006/relationships/slide" Target="slide9.xml"/><Relationship Id="rId51" Type="http://schemas.openxmlformats.org/officeDocument/2006/relationships/oleObject" Target="../embeddings/oleObject155.bin"/><Relationship Id="rId3" Type="http://schemas.openxmlformats.org/officeDocument/2006/relationships/notesSlide" Target="../notesSlides/notesSlide8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5.wmf"/><Relationship Id="rId46" Type="http://schemas.openxmlformats.org/officeDocument/2006/relationships/image" Target="../media/image51.wmf"/><Relationship Id="rId20" Type="http://schemas.openxmlformats.org/officeDocument/2006/relationships/oleObject" Target="../embeddings/oleObject139.bin"/><Relationship Id="rId41" Type="http://schemas.openxmlformats.org/officeDocument/2006/relationships/oleObject" Target="../embeddings/oleObject150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3.bin"/><Relationship Id="rId36" Type="http://schemas.openxmlformats.org/officeDocument/2006/relationships/image" Target="../media/image4.wmf"/><Relationship Id="rId49" Type="http://schemas.openxmlformats.org/officeDocument/2006/relationships/oleObject" Target="../embeddings/oleObject15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60.bin"/><Relationship Id="rId39" Type="http://schemas.openxmlformats.org/officeDocument/2006/relationships/oleObject" Target="../embeddings/oleObject167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9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73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36.wmf"/><Relationship Id="rId40" Type="http://schemas.openxmlformats.org/officeDocument/2006/relationships/image" Target="../media/image58.wmf"/><Relationship Id="rId45" Type="http://schemas.openxmlformats.org/officeDocument/2006/relationships/image" Target="../media/image5.wmf"/><Relationship Id="rId53" Type="http://schemas.openxmlformats.org/officeDocument/2006/relationships/image" Target="../media/image54.wmf"/><Relationship Id="rId58" Type="http://schemas.openxmlformats.org/officeDocument/2006/relationships/oleObject" Target="../embeddings/oleObject177.bin"/><Relationship Id="rId5" Type="http://schemas.openxmlformats.org/officeDocument/2006/relationships/slide" Target="slide5.xml"/><Relationship Id="rId61" Type="http://schemas.openxmlformats.org/officeDocument/2006/relationships/image" Target="../media/image39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72.bin"/><Relationship Id="rId56" Type="http://schemas.openxmlformats.org/officeDocument/2006/relationships/oleObject" Target="../embeddings/oleObject176.bin"/><Relationship Id="rId8" Type="http://schemas.openxmlformats.org/officeDocument/2006/relationships/slide" Target="slide9.xml"/><Relationship Id="rId51" Type="http://schemas.openxmlformats.org/officeDocument/2006/relationships/image" Target="../media/image59.wmf"/><Relationship Id="rId3" Type="http://schemas.openxmlformats.org/officeDocument/2006/relationships/notesSlide" Target="../notesSlides/notesSlide9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66.bin"/><Relationship Id="rId46" Type="http://schemas.openxmlformats.org/officeDocument/2006/relationships/oleObject" Target="../embeddings/oleObject171.bin"/><Relationship Id="rId59" Type="http://schemas.openxmlformats.org/officeDocument/2006/relationships/image" Target="../media/image60.wmf"/><Relationship Id="rId20" Type="http://schemas.openxmlformats.org/officeDocument/2006/relationships/oleObject" Target="../embeddings/oleObject157.bin"/><Relationship Id="rId41" Type="http://schemas.openxmlformats.org/officeDocument/2006/relationships/oleObject" Target="../embeddings/oleObject168.bin"/><Relationship Id="rId54" Type="http://schemas.openxmlformats.org/officeDocument/2006/relationships/oleObject" Target="../embeddings/oleObject175.bin"/><Relationship Id="rId1" Type="http://schemas.openxmlformats.org/officeDocument/2006/relationships/vmlDrawing" Target="../drawings/vmlDrawing10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49" Type="http://schemas.openxmlformats.org/officeDocument/2006/relationships/image" Target="../media/image7.wmf"/><Relationship Id="rId57" Type="http://schemas.openxmlformats.org/officeDocument/2006/relationships/image" Target="../media/image50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70.bin"/><Relationship Id="rId52" Type="http://schemas.openxmlformats.org/officeDocument/2006/relationships/oleObject" Target="../embeddings/oleObject174.bin"/><Relationship Id="rId60" Type="http://schemas.openxmlformats.org/officeDocument/2006/relationships/oleObject" Target="../embeddings/oleObject178.bin"/><Relationship Id="rId4" Type="http://schemas.openxmlformats.org/officeDocument/2006/relationships/slide" Target="slide24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82.bin"/><Relationship Id="rId39" Type="http://schemas.openxmlformats.org/officeDocument/2006/relationships/oleObject" Target="../embeddings/oleObject18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86.bin"/><Relationship Id="rId42" Type="http://schemas.openxmlformats.org/officeDocument/2006/relationships/oleObject" Target="../embeddings/oleObject191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95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5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image" Target="../media/image5.wmf"/><Relationship Id="rId53" Type="http://schemas.openxmlformats.org/officeDocument/2006/relationships/image" Target="../media/image42.wmf"/><Relationship Id="rId58" Type="http://schemas.openxmlformats.org/officeDocument/2006/relationships/oleObject" Target="../embeddings/oleObject199.bin"/><Relationship Id="rId5" Type="http://schemas.openxmlformats.org/officeDocument/2006/relationships/slide" Target="slide5.xml"/><Relationship Id="rId61" Type="http://schemas.openxmlformats.org/officeDocument/2006/relationships/image" Target="../media/image64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198.bin"/><Relationship Id="rId8" Type="http://schemas.openxmlformats.org/officeDocument/2006/relationships/slide" Target="slide9.xml"/><Relationship Id="rId51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88.bin"/><Relationship Id="rId46" Type="http://schemas.openxmlformats.org/officeDocument/2006/relationships/oleObject" Target="../embeddings/oleObject193.bin"/><Relationship Id="rId59" Type="http://schemas.openxmlformats.org/officeDocument/2006/relationships/image" Target="../media/image63.wmf"/><Relationship Id="rId20" Type="http://schemas.openxmlformats.org/officeDocument/2006/relationships/oleObject" Target="../embeddings/oleObject179.bin"/><Relationship Id="rId41" Type="http://schemas.openxmlformats.org/officeDocument/2006/relationships/oleObject" Target="../embeddings/oleObject190.bin"/><Relationship Id="rId54" Type="http://schemas.openxmlformats.org/officeDocument/2006/relationships/oleObject" Target="../embeddings/oleObject197.bin"/><Relationship Id="rId1" Type="http://schemas.openxmlformats.org/officeDocument/2006/relationships/vmlDrawing" Target="../drawings/vmlDrawing11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83.bin"/><Relationship Id="rId36" Type="http://schemas.openxmlformats.org/officeDocument/2006/relationships/oleObject" Target="../embeddings/oleObject187.bin"/><Relationship Id="rId49" Type="http://schemas.openxmlformats.org/officeDocument/2006/relationships/image" Target="../media/image7.wmf"/><Relationship Id="rId57" Type="http://schemas.openxmlformats.org/officeDocument/2006/relationships/image" Target="../media/image38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92.bin"/><Relationship Id="rId52" Type="http://schemas.openxmlformats.org/officeDocument/2006/relationships/oleObject" Target="../embeddings/oleObject196.bin"/><Relationship Id="rId60" Type="http://schemas.openxmlformats.org/officeDocument/2006/relationships/oleObject" Target="../embeddings/oleObject200.bin"/><Relationship Id="rId4" Type="http://schemas.openxmlformats.org/officeDocument/2006/relationships/slide" Target="slide25.xml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0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08.bin"/><Relationship Id="rId42" Type="http://schemas.openxmlformats.org/officeDocument/2006/relationships/image" Target="../media/image65.w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5.wmf"/><Relationship Id="rId55" Type="http://schemas.openxmlformats.org/officeDocument/2006/relationships/oleObject" Target="../embeddings/oleObject220.bin"/><Relationship Id="rId63" Type="http://schemas.openxmlformats.org/officeDocument/2006/relationships/oleObject" Target="../embeddings/oleObject22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7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214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44.wmf"/><Relationship Id="rId66" Type="http://schemas.openxmlformats.org/officeDocument/2006/relationships/image" Target="../media/image67.wmf"/><Relationship Id="rId5" Type="http://schemas.openxmlformats.org/officeDocument/2006/relationships/slide" Target="slide5.xml"/><Relationship Id="rId61" Type="http://schemas.openxmlformats.org/officeDocument/2006/relationships/oleObject" Target="../embeddings/oleObject223.bin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206.bin"/><Relationship Id="rId35" Type="http://schemas.openxmlformats.org/officeDocument/2006/relationships/image" Target="../media/image55.wmf"/><Relationship Id="rId43" Type="http://schemas.openxmlformats.org/officeDocument/2006/relationships/oleObject" Target="../embeddings/oleObject213.bin"/><Relationship Id="rId48" Type="http://schemas.openxmlformats.org/officeDocument/2006/relationships/image" Target="../media/image4.wmf"/><Relationship Id="rId56" Type="http://schemas.openxmlformats.org/officeDocument/2006/relationships/image" Target="../media/image66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18.bin"/><Relationship Id="rId3" Type="http://schemas.openxmlformats.org/officeDocument/2006/relationships/notesSlide" Target="../notesSlides/notesSlide11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210.bin"/><Relationship Id="rId46" Type="http://schemas.openxmlformats.org/officeDocument/2006/relationships/oleObject" Target="../embeddings/oleObject215.bin"/><Relationship Id="rId59" Type="http://schemas.openxmlformats.org/officeDocument/2006/relationships/oleObject" Target="../embeddings/oleObject222.bin"/><Relationship Id="rId20" Type="http://schemas.openxmlformats.org/officeDocument/2006/relationships/oleObject" Target="../embeddings/oleObject201.bin"/><Relationship Id="rId41" Type="http://schemas.openxmlformats.org/officeDocument/2006/relationships/oleObject" Target="../embeddings/oleObject212.bin"/><Relationship Id="rId54" Type="http://schemas.openxmlformats.org/officeDocument/2006/relationships/image" Target="../media/image7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205.bin"/><Relationship Id="rId36" Type="http://schemas.openxmlformats.org/officeDocument/2006/relationships/oleObject" Target="../embeddings/oleObject209.bin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image" Target="../media/image48.wmf"/><Relationship Id="rId52" Type="http://schemas.openxmlformats.org/officeDocument/2006/relationships/image" Target="../media/image6.wmf"/><Relationship Id="rId60" Type="http://schemas.openxmlformats.org/officeDocument/2006/relationships/image" Target="../media/image17.wmf"/><Relationship Id="rId65" Type="http://schemas.openxmlformats.org/officeDocument/2006/relationships/oleObject" Target="../embeddings/oleObject225.bin"/><Relationship Id="rId4" Type="http://schemas.openxmlformats.org/officeDocument/2006/relationships/slide" Target="slide26.xml"/><Relationship Id="rId9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.xml"/><Relationship Id="rId39" Type="http://schemas.openxmlformats.org/officeDocument/2006/relationships/oleObject" Target="../embeddings/oleObject21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9" Type="http://schemas.openxmlformats.org/officeDocument/2006/relationships/oleObject" Target="../embeddings/oleObject237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34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42.bin"/><Relationship Id="rId50" Type="http://schemas.openxmlformats.org/officeDocument/2006/relationships/image" Target="../media/image6.wmf"/><Relationship Id="rId55" Type="http://schemas.openxmlformats.org/officeDocument/2006/relationships/oleObject" Target="../embeddings/oleObject246.bin"/><Relationship Id="rId63" Type="http://schemas.openxmlformats.org/officeDocument/2006/relationships/oleObject" Target="../embeddings/oleObject250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37" Type="http://schemas.openxmlformats.org/officeDocument/2006/relationships/oleObject" Target="../embeddings/oleObject236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241.bin"/><Relationship Id="rId53" Type="http://schemas.openxmlformats.org/officeDocument/2006/relationships/oleObject" Target="../embeddings/oleObject245.bin"/><Relationship Id="rId58" Type="http://schemas.openxmlformats.org/officeDocument/2006/relationships/image" Target="../media/image17.wmf"/><Relationship Id="rId5" Type="http://schemas.openxmlformats.org/officeDocument/2006/relationships/slide" Target="slide5.xml"/><Relationship Id="rId61" Type="http://schemas.openxmlformats.org/officeDocument/2006/relationships/oleObject" Target="../embeddings/oleObject249.bin"/><Relationship Id="rId19" Type="http://schemas.openxmlformats.org/officeDocument/2006/relationships/image" Target="../media/image20.wmf"/><Relationship Id="rId14" Type="http://schemas.openxmlformats.org/officeDocument/2006/relationships/slide" Target="slide4.xml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32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39.bin"/><Relationship Id="rId48" Type="http://schemas.openxmlformats.org/officeDocument/2006/relationships/image" Target="../media/image5.wmf"/><Relationship Id="rId56" Type="http://schemas.openxmlformats.org/officeDocument/2006/relationships/image" Target="../media/image44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44.bin"/><Relationship Id="rId3" Type="http://schemas.openxmlformats.org/officeDocument/2006/relationships/notesSlide" Target="../notesSlides/notesSlide12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image" Target="../media/image4.wmf"/><Relationship Id="rId59" Type="http://schemas.openxmlformats.org/officeDocument/2006/relationships/oleObject" Target="../embeddings/oleObject248.bin"/><Relationship Id="rId20" Type="http://schemas.openxmlformats.org/officeDocument/2006/relationships/oleObject" Target="../embeddings/oleObject227.bin"/><Relationship Id="rId41" Type="http://schemas.openxmlformats.org/officeDocument/2006/relationships/oleObject" Target="../embeddings/oleObject238.bin"/><Relationship Id="rId54" Type="http://schemas.openxmlformats.org/officeDocument/2006/relationships/image" Target="../media/image69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31.bin"/><Relationship Id="rId36" Type="http://schemas.openxmlformats.org/officeDocument/2006/relationships/oleObject" Target="../embeddings/oleObject235.bin"/><Relationship Id="rId49" Type="http://schemas.openxmlformats.org/officeDocument/2006/relationships/oleObject" Target="../embeddings/oleObject243.bin"/><Relationship Id="rId57" Type="http://schemas.openxmlformats.org/officeDocument/2006/relationships/oleObject" Target="../embeddings/oleObject247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40.bin"/><Relationship Id="rId52" Type="http://schemas.openxmlformats.org/officeDocument/2006/relationships/image" Target="../media/image7.wmf"/><Relationship Id="rId60" Type="http://schemas.openxmlformats.org/officeDocument/2006/relationships/image" Target="../media/image70.wmf"/><Relationship Id="rId4" Type="http://schemas.openxmlformats.org/officeDocument/2006/relationships/slide" Target="slide27.xml"/><Relationship Id="rId9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9" Type="http://schemas.openxmlformats.org/officeDocument/2006/relationships/oleObject" Target="../embeddings/oleObject262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59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67.bin"/><Relationship Id="rId50" Type="http://schemas.openxmlformats.org/officeDocument/2006/relationships/image" Target="../media/image74.wmf"/><Relationship Id="rId55" Type="http://schemas.openxmlformats.org/officeDocument/2006/relationships/oleObject" Target="../embeddings/oleObject271.bin"/><Relationship Id="rId63" Type="http://schemas.openxmlformats.org/officeDocument/2006/relationships/oleObject" Target="../embeddings/oleObject275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71.wmf"/><Relationship Id="rId45" Type="http://schemas.openxmlformats.org/officeDocument/2006/relationships/image" Target="../media/image72.wmf"/><Relationship Id="rId53" Type="http://schemas.openxmlformats.org/officeDocument/2006/relationships/oleObject" Target="../embeddings/oleObject270.bin"/><Relationship Id="rId58" Type="http://schemas.openxmlformats.org/officeDocument/2006/relationships/image" Target="../media/image5.wmf"/><Relationship Id="rId5" Type="http://schemas.openxmlformats.org/officeDocument/2006/relationships/slide" Target="slide5.xml"/><Relationship Id="rId61" Type="http://schemas.openxmlformats.org/officeDocument/2006/relationships/oleObject" Target="../embeddings/oleObject274.bin"/><Relationship Id="rId19" Type="http://schemas.openxmlformats.org/officeDocument/2006/relationships/image" Target="../media/image20.wmf"/><Relationship Id="rId14" Type="http://schemas.openxmlformats.org/officeDocument/2006/relationships/slide" Target="slide13.xml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57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64.bin"/><Relationship Id="rId48" Type="http://schemas.openxmlformats.org/officeDocument/2006/relationships/image" Target="../media/image73.wmf"/><Relationship Id="rId56" Type="http://schemas.openxmlformats.org/officeDocument/2006/relationships/image" Target="../media/image4.wmf"/><Relationship Id="rId64" Type="http://schemas.openxmlformats.org/officeDocument/2006/relationships/image" Target="../media/image75.wmf"/><Relationship Id="rId8" Type="http://schemas.openxmlformats.org/officeDocument/2006/relationships/slide" Target="slide9.xml"/><Relationship Id="rId51" Type="http://schemas.openxmlformats.org/officeDocument/2006/relationships/oleObject" Target="../embeddings/oleObject269.bin"/><Relationship Id="rId3" Type="http://schemas.openxmlformats.org/officeDocument/2006/relationships/notesSlide" Target="../notesSlides/notesSlide13.xml"/><Relationship Id="rId12" Type="http://schemas.openxmlformats.org/officeDocument/2006/relationships/slide" Target="slide14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oleObject" Target="../embeddings/oleObject266.bin"/><Relationship Id="rId59" Type="http://schemas.openxmlformats.org/officeDocument/2006/relationships/oleObject" Target="../embeddings/oleObject273.bin"/><Relationship Id="rId20" Type="http://schemas.openxmlformats.org/officeDocument/2006/relationships/oleObject" Target="../embeddings/oleObject252.bin"/><Relationship Id="rId41" Type="http://schemas.openxmlformats.org/officeDocument/2006/relationships/oleObject" Target="../embeddings/oleObject263.bin"/><Relationship Id="rId54" Type="http://schemas.openxmlformats.org/officeDocument/2006/relationships/image" Target="../media/image17.wmf"/><Relationship Id="rId62" Type="http://schemas.openxmlformats.org/officeDocument/2006/relationships/image" Target="../media/image7.wmf"/><Relationship Id="rId1" Type="http://schemas.openxmlformats.org/officeDocument/2006/relationships/vmlDrawing" Target="../drawings/vmlDrawing1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56.bin"/><Relationship Id="rId36" Type="http://schemas.openxmlformats.org/officeDocument/2006/relationships/oleObject" Target="../embeddings/oleObject260.bin"/><Relationship Id="rId49" Type="http://schemas.openxmlformats.org/officeDocument/2006/relationships/oleObject" Target="../embeddings/oleObject268.bin"/><Relationship Id="rId57" Type="http://schemas.openxmlformats.org/officeDocument/2006/relationships/oleObject" Target="../embeddings/oleObject272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65.bin"/><Relationship Id="rId52" Type="http://schemas.openxmlformats.org/officeDocument/2006/relationships/image" Target="../media/image44.wmf"/><Relationship Id="rId60" Type="http://schemas.openxmlformats.org/officeDocument/2006/relationships/image" Target="../media/image6.wmf"/><Relationship Id="rId4" Type="http://schemas.openxmlformats.org/officeDocument/2006/relationships/slide" Target="slide28.xml"/><Relationship Id="rId9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29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30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5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30.xml"/><Relationship Id="rId3" Type="http://schemas.openxmlformats.org/officeDocument/2006/relationships/notesSlide" Target="../notesSlides/notesSlide16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6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notesSlide" Target="../notesSlides/notesSlide1.xml"/><Relationship Id="rId7" Type="http://schemas.openxmlformats.org/officeDocument/2006/relationships/slide" Target="slide4.xml"/><Relationship Id="rId12" Type="http://schemas.openxmlformats.org/officeDocument/2006/relationships/slide" Target="slide7.xml"/><Relationship Id="rId17" Type="http://schemas.openxmlformats.org/officeDocument/2006/relationships/slide" Target="slide1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slide" Target="slide6.xml"/><Relationship Id="rId5" Type="http://schemas.openxmlformats.org/officeDocument/2006/relationships/oleObject" Target="../embeddings/oleObject1.bin"/><Relationship Id="rId15" Type="http://schemas.openxmlformats.org/officeDocument/2006/relationships/slide" Target="slide11.xml"/><Relationship Id="rId10" Type="http://schemas.openxmlformats.org/officeDocument/2006/relationships/slide" Target="slide5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2.wmf"/><Relationship Id="rId1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18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7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6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9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1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8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0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2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9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1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2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3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4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4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5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9.xml"/><Relationship Id="rId3" Type="http://schemas.openxmlformats.org/officeDocument/2006/relationships/slide" Target="slide15.xml"/><Relationship Id="rId7" Type="http://schemas.openxmlformats.org/officeDocument/2006/relationships/slide" Target="slide22.xml"/><Relationship Id="rId12" Type="http://schemas.openxmlformats.org/officeDocument/2006/relationships/slide" Target="slide28.xml"/><Relationship Id="rId2" Type="http://schemas.openxmlformats.org/officeDocument/2006/relationships/notesSlide" Target="../notesSlides/notesSlide26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18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7.xml"/><Relationship Id="rId3" Type="http://schemas.openxmlformats.org/officeDocument/2006/relationships/slide" Target="slide16.xml"/><Relationship Id="rId7" Type="http://schemas.openxmlformats.org/officeDocument/2006/relationships/slide" Target="slide22.xml"/><Relationship Id="rId12" Type="http://schemas.openxmlformats.org/officeDocument/2006/relationships/slide" Target="slide18.xml"/><Relationship Id="rId2" Type="http://schemas.openxmlformats.org/officeDocument/2006/relationships/notesSlide" Target="../notesSlides/notesSlide2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image" Target="../media/image4.wmf"/><Relationship Id="rId26" Type="http://schemas.openxmlformats.org/officeDocument/2006/relationships/image" Target="../media/image19.png"/><Relationship Id="rId39" Type="http://schemas.openxmlformats.org/officeDocument/2006/relationships/image" Target="../media/image13.wmf"/><Relationship Id="rId21" Type="http://schemas.openxmlformats.org/officeDocument/2006/relationships/oleObject" Target="../embeddings/oleObject6.bin"/><Relationship Id="rId34" Type="http://schemas.openxmlformats.org/officeDocument/2006/relationships/oleObject" Target="../embeddings/oleObject11.bin"/><Relationship Id="rId42" Type="http://schemas.openxmlformats.org/officeDocument/2006/relationships/oleObject" Target="../embeddings/oleObject15.bin"/><Relationship Id="rId47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8.wmf"/><Relationship Id="rId11" Type="http://schemas.openxmlformats.org/officeDocument/2006/relationships/slide" Target="slide12.xml"/><Relationship Id="rId24" Type="http://schemas.openxmlformats.org/officeDocument/2006/relationships/image" Target="../media/image7.wmf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14.bin"/><Relationship Id="rId45" Type="http://schemas.openxmlformats.org/officeDocument/2006/relationships/image" Target="../media/image16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oleObject" Target="../embeddings/oleObject7.bin"/><Relationship Id="rId28" Type="http://schemas.openxmlformats.org/officeDocument/2006/relationships/oleObject" Target="../embeddings/oleObject8.bin"/><Relationship Id="rId36" Type="http://schemas.openxmlformats.org/officeDocument/2006/relationships/oleObject" Target="../embeddings/oleObject12.bin"/><Relationship Id="rId49" Type="http://schemas.openxmlformats.org/officeDocument/2006/relationships/image" Target="../media/image18.wmf"/><Relationship Id="rId10" Type="http://schemas.openxmlformats.org/officeDocument/2006/relationships/slide" Target="slide11.xml"/><Relationship Id="rId19" Type="http://schemas.openxmlformats.org/officeDocument/2006/relationships/oleObject" Target="../embeddings/oleObject5.bin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16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6.wmf"/><Relationship Id="rId27" Type="http://schemas.openxmlformats.org/officeDocument/2006/relationships/slide" Target="slide4.xml"/><Relationship Id="rId30" Type="http://schemas.openxmlformats.org/officeDocument/2006/relationships/oleObject" Target="../embeddings/oleObject9.bin"/><Relationship Id="rId35" Type="http://schemas.openxmlformats.org/officeDocument/2006/relationships/image" Target="../media/image11.wmf"/><Relationship Id="rId43" Type="http://schemas.openxmlformats.org/officeDocument/2006/relationships/image" Target="../media/image15.wmf"/><Relationship Id="rId48" Type="http://schemas.openxmlformats.org/officeDocument/2006/relationships/oleObject" Target="../embeddings/oleObject18.bin"/><Relationship Id="rId8" Type="http://schemas.openxmlformats.org/officeDocument/2006/relationships/slide" Target="slide9.xml"/><Relationship Id="rId3" Type="http://schemas.openxmlformats.org/officeDocument/2006/relationships/notesSlide" Target="../notesSlides/notesSlide2.xml"/><Relationship Id="rId12" Type="http://schemas.openxmlformats.org/officeDocument/2006/relationships/slide" Target="slide13.xml"/><Relationship Id="rId17" Type="http://schemas.openxmlformats.org/officeDocument/2006/relationships/oleObject" Target="../embeddings/oleObject4.bin"/><Relationship Id="rId25" Type="http://schemas.openxmlformats.org/officeDocument/2006/relationships/slide" Target="slide2.xml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13.bin"/><Relationship Id="rId46" Type="http://schemas.openxmlformats.org/officeDocument/2006/relationships/oleObject" Target="../embeddings/oleObject17.bin"/><Relationship Id="rId20" Type="http://schemas.openxmlformats.org/officeDocument/2006/relationships/image" Target="../media/image5.wmf"/><Relationship Id="rId41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wmf"/><Relationship Id="rId21" Type="http://schemas.openxmlformats.org/officeDocument/2006/relationships/oleObject" Target="../embeddings/oleObject281.bin"/><Relationship Id="rId42" Type="http://schemas.openxmlformats.org/officeDocument/2006/relationships/image" Target="../media/image82.wmf"/><Relationship Id="rId47" Type="http://schemas.openxmlformats.org/officeDocument/2006/relationships/oleObject" Target="../embeddings/oleObject294.bin"/><Relationship Id="rId63" Type="http://schemas.openxmlformats.org/officeDocument/2006/relationships/oleObject" Target="../embeddings/oleObject302.bin"/><Relationship Id="rId68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6" Type="http://schemas.openxmlformats.org/officeDocument/2006/relationships/slide" Target="slide29.xml"/><Relationship Id="rId29" Type="http://schemas.openxmlformats.org/officeDocument/2006/relationships/oleObject" Target="../embeddings/oleObject285.bin"/><Relationship Id="rId11" Type="http://schemas.openxmlformats.org/officeDocument/2006/relationships/slide" Target="slide25.xml"/><Relationship Id="rId24" Type="http://schemas.openxmlformats.org/officeDocument/2006/relationships/image" Target="../media/image6.wmf"/><Relationship Id="rId32" Type="http://schemas.openxmlformats.org/officeDocument/2006/relationships/image" Target="../media/image9.wmf"/><Relationship Id="rId37" Type="http://schemas.openxmlformats.org/officeDocument/2006/relationships/oleObject" Target="../embeddings/oleObject289.bin"/><Relationship Id="rId40" Type="http://schemas.openxmlformats.org/officeDocument/2006/relationships/image" Target="../media/image81.wmf"/><Relationship Id="rId45" Type="http://schemas.openxmlformats.org/officeDocument/2006/relationships/oleObject" Target="../embeddings/oleObject293.bin"/><Relationship Id="rId53" Type="http://schemas.openxmlformats.org/officeDocument/2006/relationships/oleObject" Target="../embeddings/oleObject297.bin"/><Relationship Id="rId58" Type="http://schemas.openxmlformats.org/officeDocument/2006/relationships/image" Target="../media/image89.wmf"/><Relationship Id="rId66" Type="http://schemas.openxmlformats.org/officeDocument/2006/relationships/image" Target="../media/image93.wmf"/><Relationship Id="rId74" Type="http://schemas.openxmlformats.org/officeDocument/2006/relationships/oleObject" Target="../embeddings/oleObject308.bin"/><Relationship Id="rId5" Type="http://schemas.openxmlformats.org/officeDocument/2006/relationships/slide" Target="slide19.xml"/><Relationship Id="rId61" Type="http://schemas.openxmlformats.org/officeDocument/2006/relationships/oleObject" Target="../embeddings/oleObject301.bin"/><Relationship Id="rId19" Type="http://schemas.openxmlformats.org/officeDocument/2006/relationships/oleObject" Target="../embeddings/oleObject280.bin"/><Relationship Id="rId14" Type="http://schemas.openxmlformats.org/officeDocument/2006/relationships/slide" Target="slide27.xml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284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288.bin"/><Relationship Id="rId43" Type="http://schemas.openxmlformats.org/officeDocument/2006/relationships/oleObject" Target="../embeddings/oleObject292.bin"/><Relationship Id="rId48" Type="http://schemas.openxmlformats.org/officeDocument/2006/relationships/image" Target="../media/image85.wmf"/><Relationship Id="rId56" Type="http://schemas.openxmlformats.org/officeDocument/2006/relationships/image" Target="../media/image88.wmf"/><Relationship Id="rId64" Type="http://schemas.openxmlformats.org/officeDocument/2006/relationships/image" Target="../media/image92.wmf"/><Relationship Id="rId69" Type="http://schemas.openxmlformats.org/officeDocument/2006/relationships/oleObject" Target="../embeddings/oleObject305.bin"/><Relationship Id="rId8" Type="http://schemas.openxmlformats.org/officeDocument/2006/relationships/slide" Target="slide22.xml"/><Relationship Id="rId51" Type="http://schemas.openxmlformats.org/officeDocument/2006/relationships/oleObject" Target="../embeddings/oleObject296.bin"/><Relationship Id="rId72" Type="http://schemas.openxmlformats.org/officeDocument/2006/relationships/oleObject" Target="../embeddings/oleObject307.bin"/><Relationship Id="rId3" Type="http://schemas.openxmlformats.org/officeDocument/2006/relationships/notesSlide" Target="../notesSlides/notesSlide28.xml"/><Relationship Id="rId12" Type="http://schemas.openxmlformats.org/officeDocument/2006/relationships/slide" Target="slide26.xml"/><Relationship Id="rId17" Type="http://schemas.openxmlformats.org/officeDocument/2006/relationships/slide" Target="slide30.xml"/><Relationship Id="rId25" Type="http://schemas.openxmlformats.org/officeDocument/2006/relationships/oleObject" Target="../embeddings/oleObject283.bin"/><Relationship Id="rId33" Type="http://schemas.openxmlformats.org/officeDocument/2006/relationships/oleObject" Target="../embeddings/oleObject287.bin"/><Relationship Id="rId38" Type="http://schemas.openxmlformats.org/officeDocument/2006/relationships/image" Target="../media/image80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300.bin"/><Relationship Id="rId67" Type="http://schemas.openxmlformats.org/officeDocument/2006/relationships/oleObject" Target="../embeddings/oleObject304.bin"/><Relationship Id="rId20" Type="http://schemas.openxmlformats.org/officeDocument/2006/relationships/image" Target="../media/image4.wmf"/><Relationship Id="rId41" Type="http://schemas.openxmlformats.org/officeDocument/2006/relationships/oleObject" Target="../embeddings/oleObject291.bin"/><Relationship Id="rId54" Type="http://schemas.openxmlformats.org/officeDocument/2006/relationships/image" Target="../media/image87.wmf"/><Relationship Id="rId62" Type="http://schemas.openxmlformats.org/officeDocument/2006/relationships/image" Target="../media/image91.wmf"/><Relationship Id="rId70" Type="http://schemas.openxmlformats.org/officeDocument/2006/relationships/oleObject" Target="../embeddings/oleObject306.bin"/><Relationship Id="rId75" Type="http://schemas.openxmlformats.org/officeDocument/2006/relationships/image" Target="../media/image7.wmf"/><Relationship Id="rId1" Type="http://schemas.openxmlformats.org/officeDocument/2006/relationships/vmlDrawing" Target="../drawings/vmlDrawing19.vml"/><Relationship Id="rId6" Type="http://schemas.openxmlformats.org/officeDocument/2006/relationships/slide" Target="slide20.xml"/><Relationship Id="rId15" Type="http://schemas.openxmlformats.org/officeDocument/2006/relationships/slide" Target="slide28.xml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1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295.bin"/><Relationship Id="rId57" Type="http://schemas.openxmlformats.org/officeDocument/2006/relationships/oleObject" Target="../embeddings/oleObject299.bin"/><Relationship Id="rId10" Type="http://schemas.openxmlformats.org/officeDocument/2006/relationships/slide" Target="slide24.xml"/><Relationship Id="rId31" Type="http://schemas.openxmlformats.org/officeDocument/2006/relationships/oleObject" Target="../embeddings/oleObject286.bin"/><Relationship Id="rId44" Type="http://schemas.openxmlformats.org/officeDocument/2006/relationships/image" Target="../media/image83.wmf"/><Relationship Id="rId52" Type="http://schemas.openxmlformats.org/officeDocument/2006/relationships/image" Target="../media/image86.wmf"/><Relationship Id="rId60" Type="http://schemas.openxmlformats.org/officeDocument/2006/relationships/image" Target="../media/image90.wmf"/><Relationship Id="rId65" Type="http://schemas.openxmlformats.org/officeDocument/2006/relationships/oleObject" Target="../embeddings/oleObject303.bin"/><Relationship Id="rId73" Type="http://schemas.openxmlformats.org/officeDocument/2006/relationships/image" Target="../media/image96.wmf"/><Relationship Id="rId4" Type="http://schemas.openxmlformats.org/officeDocument/2006/relationships/slide" Target="slide17.xml"/><Relationship Id="rId9" Type="http://schemas.openxmlformats.org/officeDocument/2006/relationships/slide" Target="slide23.xml"/><Relationship Id="rId13" Type="http://schemas.openxmlformats.org/officeDocument/2006/relationships/slide" Target="slide18.xml"/><Relationship Id="rId18" Type="http://schemas.openxmlformats.org/officeDocument/2006/relationships/chart" Target="../charts/chart1.xml"/><Relationship Id="rId39" Type="http://schemas.openxmlformats.org/officeDocument/2006/relationships/oleObject" Target="../embeddings/oleObject290.bin"/><Relationship Id="rId34" Type="http://schemas.openxmlformats.org/officeDocument/2006/relationships/image" Target="../media/image78.wmf"/><Relationship Id="rId50" Type="http://schemas.openxmlformats.org/officeDocument/2006/relationships/image" Target="../media/image10.wmf"/><Relationship Id="rId55" Type="http://schemas.openxmlformats.org/officeDocument/2006/relationships/oleObject" Target="../embeddings/oleObject298.bin"/><Relationship Id="rId7" Type="http://schemas.openxmlformats.org/officeDocument/2006/relationships/slide" Target="slide21.xml"/><Relationship Id="rId71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9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3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29.bin"/><Relationship Id="rId45" Type="http://schemas.openxmlformats.org/officeDocument/2006/relationships/image" Target="../media/image22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49" Type="http://schemas.openxmlformats.org/officeDocument/2006/relationships/image" Target="../media/image17.wmf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31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11.wmf"/><Relationship Id="rId43" Type="http://schemas.openxmlformats.org/officeDocument/2006/relationships/image" Target="../media/image14.wmf"/><Relationship Id="rId48" Type="http://schemas.openxmlformats.org/officeDocument/2006/relationships/oleObject" Target="../embeddings/oleObject33.bin"/><Relationship Id="rId8" Type="http://schemas.openxmlformats.org/officeDocument/2006/relationships/slide" Target="slide9.xml"/><Relationship Id="rId51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12" Type="http://schemas.openxmlformats.org/officeDocument/2006/relationships/slide" Target="slide13.xml"/><Relationship Id="rId17" Type="http://schemas.openxmlformats.org/officeDocument/2006/relationships/slide" Target="slide4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28.bin"/><Relationship Id="rId46" Type="http://schemas.openxmlformats.org/officeDocument/2006/relationships/oleObject" Target="../embeddings/oleObject32.bin"/><Relationship Id="rId20" Type="http://schemas.openxmlformats.org/officeDocument/2006/relationships/oleObject" Target="../embeddings/oleObject20.bin"/><Relationship Id="rId41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35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oleObject" Target="../embeddings/oleObject49.bin"/><Relationship Id="rId50" Type="http://schemas.openxmlformats.org/officeDocument/2006/relationships/image" Target="../media/image27.wmf"/><Relationship Id="rId55" Type="http://schemas.openxmlformats.org/officeDocument/2006/relationships/oleObject" Target="../embeddings/oleObject53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13.wmf"/><Relationship Id="rId53" Type="http://schemas.openxmlformats.org/officeDocument/2006/relationships/oleObject" Target="../embeddings/oleObject52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47.bin"/><Relationship Id="rId52" Type="http://schemas.openxmlformats.org/officeDocument/2006/relationships/image" Target="../media/image28.wmf"/><Relationship Id="rId4" Type="http://schemas.openxmlformats.org/officeDocument/2006/relationships/slide" Target="slide19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11.wmf"/><Relationship Id="rId43" Type="http://schemas.openxmlformats.org/officeDocument/2006/relationships/image" Target="../media/image26.wmf"/><Relationship Id="rId48" Type="http://schemas.openxmlformats.org/officeDocument/2006/relationships/image" Target="../media/image22.wmf"/><Relationship Id="rId56" Type="http://schemas.openxmlformats.org/officeDocument/2006/relationships/image" Target="../media/image24.wmf"/><Relationship Id="rId8" Type="http://schemas.openxmlformats.org/officeDocument/2006/relationships/slide" Target="slide9.xml"/><Relationship Id="rId51" Type="http://schemas.openxmlformats.org/officeDocument/2006/relationships/oleObject" Target="../embeddings/oleObject51.bin"/><Relationship Id="rId3" Type="http://schemas.openxmlformats.org/officeDocument/2006/relationships/notesSlide" Target="../notesSlides/notesSlide4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20" Type="http://schemas.openxmlformats.org/officeDocument/2006/relationships/oleObject" Target="../embeddings/oleObject36.bin"/><Relationship Id="rId41" Type="http://schemas.openxmlformats.org/officeDocument/2006/relationships/image" Target="../media/image25.wmf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57.bin"/><Relationship Id="rId39" Type="http://schemas.openxmlformats.org/officeDocument/2006/relationships/oleObject" Target="../embeddings/oleObject6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61.bin"/><Relationship Id="rId42" Type="http://schemas.openxmlformats.org/officeDocument/2006/relationships/image" Target="../media/image5.wmf"/><Relationship Id="rId47" Type="http://schemas.openxmlformats.org/officeDocument/2006/relationships/oleObject" Target="../embeddings/oleObject68.bin"/><Relationship Id="rId50" Type="http://schemas.openxmlformats.org/officeDocument/2006/relationships/image" Target="../media/image31.wmf"/><Relationship Id="rId55" Type="http://schemas.openxmlformats.org/officeDocument/2006/relationships/oleObject" Target="../embeddings/oleObject72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13.wmf"/><Relationship Id="rId40" Type="http://schemas.openxmlformats.org/officeDocument/2006/relationships/image" Target="../media/image4.wmf"/><Relationship Id="rId45" Type="http://schemas.openxmlformats.org/officeDocument/2006/relationships/oleObject" Target="../embeddings/oleObject67.bin"/><Relationship Id="rId53" Type="http://schemas.openxmlformats.org/officeDocument/2006/relationships/oleObject" Target="../embeddings/oleObject71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21.wmf"/><Relationship Id="rId44" Type="http://schemas.openxmlformats.org/officeDocument/2006/relationships/image" Target="../media/image6.wmf"/><Relationship Id="rId52" Type="http://schemas.openxmlformats.org/officeDocument/2006/relationships/image" Target="../media/image32.wmf"/><Relationship Id="rId4" Type="http://schemas.openxmlformats.org/officeDocument/2006/relationships/slide" Target="slide20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66.bin"/><Relationship Id="rId48" Type="http://schemas.openxmlformats.org/officeDocument/2006/relationships/image" Target="../media/image30.wmf"/><Relationship Id="rId56" Type="http://schemas.openxmlformats.org/officeDocument/2006/relationships/image" Target="../media/image33.wmf"/><Relationship Id="rId8" Type="http://schemas.openxmlformats.org/officeDocument/2006/relationships/slide" Target="slide9.xml"/><Relationship Id="rId51" Type="http://schemas.openxmlformats.org/officeDocument/2006/relationships/oleObject" Target="../embeddings/oleObject70.bin"/><Relationship Id="rId3" Type="http://schemas.openxmlformats.org/officeDocument/2006/relationships/notesSlide" Target="../notesSlides/notesSlide5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63.bin"/><Relationship Id="rId46" Type="http://schemas.openxmlformats.org/officeDocument/2006/relationships/image" Target="../media/image7.wmf"/><Relationship Id="rId20" Type="http://schemas.openxmlformats.org/officeDocument/2006/relationships/oleObject" Target="../embeddings/oleObject54.bin"/><Relationship Id="rId41" Type="http://schemas.openxmlformats.org/officeDocument/2006/relationships/oleObject" Target="../embeddings/oleObject65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49" Type="http://schemas.openxmlformats.org/officeDocument/2006/relationships/oleObject" Target="../embeddings/oleObject6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76.bin"/><Relationship Id="rId39" Type="http://schemas.openxmlformats.org/officeDocument/2006/relationships/image" Target="../media/image34.wmf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4.bin"/><Relationship Id="rId47" Type="http://schemas.openxmlformats.org/officeDocument/2006/relationships/oleObject" Target="../embeddings/oleObject87.bin"/><Relationship Id="rId50" Type="http://schemas.openxmlformats.org/officeDocument/2006/relationships/oleObject" Target="../embeddings/oleObject89.bin"/><Relationship Id="rId55" Type="http://schemas.openxmlformats.org/officeDocument/2006/relationships/image" Target="../media/image40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75.bin"/><Relationship Id="rId32" Type="http://schemas.openxmlformats.org/officeDocument/2006/relationships/oleObject" Target="../embeddings/oleObject79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83.bin"/><Relationship Id="rId45" Type="http://schemas.openxmlformats.org/officeDocument/2006/relationships/image" Target="../media/image36.wmf"/><Relationship Id="rId53" Type="http://schemas.openxmlformats.org/officeDocument/2006/relationships/image" Target="../media/image39.wmf"/><Relationship Id="rId58" Type="http://schemas.openxmlformats.org/officeDocument/2006/relationships/oleObject" Target="../embeddings/oleObject93.bin"/><Relationship Id="rId5" Type="http://schemas.openxmlformats.org/officeDocument/2006/relationships/slide" Target="slide5.xml"/><Relationship Id="rId61" Type="http://schemas.openxmlformats.org/officeDocument/2006/relationships/image" Target="../media/image17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11.wmf"/><Relationship Id="rId43" Type="http://schemas.openxmlformats.org/officeDocument/2006/relationships/image" Target="../media/image35.wmf"/><Relationship Id="rId48" Type="http://schemas.openxmlformats.org/officeDocument/2006/relationships/image" Target="../media/image37.wmf"/><Relationship Id="rId56" Type="http://schemas.openxmlformats.org/officeDocument/2006/relationships/oleObject" Target="../embeddings/oleObject92.bin"/><Relationship Id="rId8" Type="http://schemas.openxmlformats.org/officeDocument/2006/relationships/slide" Target="slide9.xml"/><Relationship Id="rId51" Type="http://schemas.openxmlformats.org/officeDocument/2006/relationships/image" Target="../media/image38.wmf"/><Relationship Id="rId3" Type="http://schemas.openxmlformats.org/officeDocument/2006/relationships/notesSlide" Target="../notesSlides/notesSlide6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82.bin"/><Relationship Id="rId46" Type="http://schemas.openxmlformats.org/officeDocument/2006/relationships/oleObject" Target="../embeddings/oleObject86.bin"/><Relationship Id="rId59" Type="http://schemas.openxmlformats.org/officeDocument/2006/relationships/image" Target="../media/image42.wmf"/><Relationship Id="rId20" Type="http://schemas.openxmlformats.org/officeDocument/2006/relationships/oleObject" Target="../embeddings/oleObject73.bin"/><Relationship Id="rId41" Type="http://schemas.openxmlformats.org/officeDocument/2006/relationships/image" Target="../media/image25.wmf"/><Relationship Id="rId54" Type="http://schemas.openxmlformats.org/officeDocument/2006/relationships/oleObject" Target="../embeddings/oleObject91.bin"/><Relationship Id="rId1" Type="http://schemas.openxmlformats.org/officeDocument/2006/relationships/vmlDrawing" Target="../drawings/vmlDrawing6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77.bin"/><Relationship Id="rId36" Type="http://schemas.openxmlformats.org/officeDocument/2006/relationships/oleObject" Target="../embeddings/oleObject81.bin"/><Relationship Id="rId49" Type="http://schemas.openxmlformats.org/officeDocument/2006/relationships/oleObject" Target="../embeddings/oleObject88.bin"/><Relationship Id="rId57" Type="http://schemas.openxmlformats.org/officeDocument/2006/relationships/image" Target="../media/image41.wmf"/><Relationship Id="rId10" Type="http://schemas.openxmlformats.org/officeDocument/2006/relationships/slide" Target="slide11.xml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85.bin"/><Relationship Id="rId52" Type="http://schemas.openxmlformats.org/officeDocument/2006/relationships/oleObject" Target="../embeddings/oleObject90.bin"/><Relationship Id="rId60" Type="http://schemas.openxmlformats.org/officeDocument/2006/relationships/oleObject" Target="../embeddings/oleObject94.bin"/><Relationship Id="rId4" Type="http://schemas.openxmlformats.org/officeDocument/2006/relationships/slide" Target="slide21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40.wmf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118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110.bin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44.wmf"/><Relationship Id="rId45" Type="http://schemas.openxmlformats.org/officeDocument/2006/relationships/oleObject" Target="../embeddings/oleObject117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36.wmf"/><Relationship Id="rId36" Type="http://schemas.openxmlformats.org/officeDocument/2006/relationships/image" Target="../media/image4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37.wmf"/><Relationship Id="rId44" Type="http://schemas.openxmlformats.org/officeDocument/2006/relationships/image" Target="../media/image4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07.bin"/><Relationship Id="rId30" Type="http://schemas.openxmlformats.org/officeDocument/2006/relationships/oleObject" Target="../embeddings/oleObject109.bin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48.wmf"/><Relationship Id="rId8" Type="http://schemas.openxmlformats.org/officeDocument/2006/relationships/image" Target="../media/image6.wmf"/><Relationship Id="rId3" Type="http://schemas.openxmlformats.org/officeDocument/2006/relationships/oleObject" Target="../embeddings/oleObject9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7.wmf"/><Relationship Id="rId46" Type="http://schemas.openxmlformats.org/officeDocument/2006/relationships/image" Target="../media/image47.wmf"/><Relationship Id="rId20" Type="http://schemas.openxmlformats.org/officeDocument/2006/relationships/image" Target="../media/image12.wmf"/><Relationship Id="rId41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22.bin"/><Relationship Id="rId39" Type="http://schemas.openxmlformats.org/officeDocument/2006/relationships/oleObject" Target="../embeddings/oleObject12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26.bin"/><Relationship Id="rId42" Type="http://schemas.openxmlformats.org/officeDocument/2006/relationships/image" Target="../media/image6.wmf"/><Relationship Id="rId47" Type="http://schemas.openxmlformats.org/officeDocument/2006/relationships/oleObject" Target="../embeddings/oleObject133.bin"/><Relationship Id="rId50" Type="http://schemas.openxmlformats.org/officeDocument/2006/relationships/image" Target="../media/image52.wmf"/><Relationship Id="rId55" Type="http://schemas.openxmlformats.org/officeDocument/2006/relationships/oleObject" Target="../embeddings/oleObject137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oleObject" Target="../embeddings/oleObject128.bin"/><Relationship Id="rId40" Type="http://schemas.openxmlformats.org/officeDocument/2006/relationships/image" Target="../media/image5.wmf"/><Relationship Id="rId45" Type="http://schemas.openxmlformats.org/officeDocument/2006/relationships/oleObject" Target="../embeddings/oleObject132.bin"/><Relationship Id="rId53" Type="http://schemas.openxmlformats.org/officeDocument/2006/relationships/oleObject" Target="../embeddings/oleObject13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49.wmf"/><Relationship Id="rId44" Type="http://schemas.openxmlformats.org/officeDocument/2006/relationships/image" Target="../media/image7.wmf"/><Relationship Id="rId52" Type="http://schemas.openxmlformats.org/officeDocument/2006/relationships/image" Target="../media/image53.wmf"/><Relationship Id="rId4" Type="http://schemas.openxmlformats.org/officeDocument/2006/relationships/slide" Target="slide22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131.bin"/><Relationship Id="rId48" Type="http://schemas.openxmlformats.org/officeDocument/2006/relationships/image" Target="../media/image51.wmf"/><Relationship Id="rId56" Type="http://schemas.openxmlformats.org/officeDocument/2006/relationships/image" Target="../media/image17.wmf"/><Relationship Id="rId8" Type="http://schemas.openxmlformats.org/officeDocument/2006/relationships/slide" Target="slide9.xml"/><Relationship Id="rId51" Type="http://schemas.openxmlformats.org/officeDocument/2006/relationships/oleObject" Target="../embeddings/oleObject135.bin"/><Relationship Id="rId3" Type="http://schemas.openxmlformats.org/officeDocument/2006/relationships/notesSlide" Target="../notesSlides/notesSlide7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image" Target="../media/image4.w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119.bin"/><Relationship Id="rId41" Type="http://schemas.openxmlformats.org/officeDocument/2006/relationships/oleObject" Target="../embeddings/oleObject130.bin"/><Relationship Id="rId54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49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Myungjo Std M" pitchFamily="18" charset="-128"/>
                <a:ea typeface="Adobe Myungjo Std M" pitchFamily="18" charset="-128"/>
              </a:rPr>
              <a:t>Trajectories of Religious Involvement</a:t>
            </a:r>
            <a:endParaRPr lang="en-US" sz="36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  <a:hlinkClick r:id="rId2" action="ppaction://hlinksldjump"/>
              </a:rPr>
              <a:t>click here to begin</a:t>
            </a:r>
            <a:endParaRPr lang="en-US" sz="2000" dirty="0">
              <a:latin typeface="Consolas" pitchFamily="49" charset="0"/>
              <a:cs typeface="Consolas" pitchFamily="49" charset="0"/>
              <a:hlinkClick r:id="rId2" action="ppaction://hlinksldjump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dobe Song Std L" pitchFamily="18" charset="-128"/>
                <a:ea typeface="Adobe Song Std L" pitchFamily="18" charset="-128"/>
              </a:rPr>
              <a:t>Visions  of multilevel models fitting NLSY-97 data </a:t>
            </a:r>
            <a:endParaRPr lang="en-US" sz="24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assembled by koval.andrey@gmail.com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372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217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6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7972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7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44854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8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9933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9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2452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0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885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0100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1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55204"/>
              </p:ext>
            </p:extLst>
          </p:nvPr>
        </p:nvGraphicFramePr>
        <p:xfrm>
          <a:off x="1885637" y="55499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2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216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3" name="Equation" r:id="rId34" imgW="139700" imgH="139700" progId="Equation.DSMT4">
                  <p:embed/>
                </p:oleObj>
              </mc:Choice>
              <mc:Fallback>
                <p:oleObj name="Equation" r:id="rId3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5571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4" name="Equation" r:id="rId35" imgW="799920" imgH="203040" progId="Equation.DSMT4">
                  <p:embed/>
                </p:oleObj>
              </mc:Choice>
              <mc:Fallback>
                <p:oleObj name="Equation" r:id="rId3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67358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5" name="Equation" r:id="rId37" imgW="393480" imgH="203040" progId="Equation.DSMT4">
                  <p:embed/>
                </p:oleObj>
              </mc:Choice>
              <mc:Fallback>
                <p:oleObj name="Equation" r:id="rId3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6522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6" name="Equation" r:id="rId39" imgW="520560" imgH="177480" progId="Equation.DSMT4">
                  <p:embed/>
                </p:oleObj>
              </mc:Choice>
              <mc:Fallback>
                <p:oleObj name="Equation" r:id="rId3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7069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7" name="Equation" r:id="rId41" imgW="647640" imgH="203040" progId="Equation.DSMT4">
                  <p:embed/>
                </p:oleObj>
              </mc:Choice>
              <mc:Fallback>
                <p:oleObj name="Equation" r:id="rId4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8" name="Equation" r:id="rId43" imgW="1104900" imgH="965200" progId="Equation.DSMT4">
                  <p:embed/>
                </p:oleObj>
              </mc:Choice>
              <mc:Fallback>
                <p:oleObj name="Equation" r:id="rId43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9" name="Equation" r:id="rId45" imgW="317160" imgH="863280" progId="Equation.DSMT4">
                  <p:embed/>
                </p:oleObj>
              </mc:Choice>
              <mc:Fallback>
                <p:oleObj name="Equation" r:id="rId45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09357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0" name="Equation" r:id="rId47" imgW="698400" imgH="863280" progId="Equation.DSMT4">
                  <p:embed/>
                </p:oleObj>
              </mc:Choice>
              <mc:Fallback>
                <p:oleObj name="Equation" r:id="rId47" imgW="69840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05836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1" name="Equation" r:id="rId49" imgW="2070000" imgH="1180800" progId="Equation.DSMT4">
                  <p:embed/>
                </p:oleObj>
              </mc:Choice>
              <mc:Fallback>
                <p:oleObj name="Equation" r:id="rId49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3481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2" name="Equation" r:id="rId51" imgW="2184120" imgH="1015920" progId="Equation.DSMT4">
                  <p:embed/>
                </p:oleObj>
              </mc:Choice>
              <mc:Fallback>
                <p:oleObj name="Equation" r:id="rId51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09176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3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33800" y="1466335"/>
            <a:ext cx="5288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m4 </a:t>
            </a:r>
            <a:r>
              <a:rPr lang="en-US" sz="1200" dirty="0"/>
              <a:t>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+</a:t>
            </a:r>
            <a:r>
              <a:rPr lang="en-US" sz="1200" dirty="0" err="1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smtClean="0"/>
              <a:t>+</a:t>
            </a: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00FF"/>
                </a:solidFill>
              </a:rPr>
              <a:t>*Age</a:t>
            </a:r>
            <a:r>
              <a:rPr lang="en-US" sz="1200" dirty="0" smtClean="0">
                <a:solidFill>
                  <a:srgbClr val="008000"/>
                </a:solidFill>
              </a:rPr>
              <a:t> </a:t>
            </a:r>
            <a:r>
              <a:rPr lang="en-US" sz="1200" dirty="0" smtClean="0"/>
              <a:t>+(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1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88303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9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8476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0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1868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1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0428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2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817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75816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647636" y="5794332"/>
            <a:ext cx="26412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41138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3351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6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3665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7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5324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8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9746"/>
              </p:ext>
            </p:extLst>
          </p:nvPr>
        </p:nvGraphicFramePr>
        <p:xfrm>
          <a:off x="2660337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9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37" y="555625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8317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0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395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1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129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2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25730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3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2085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4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3309"/>
              </p:ext>
            </p:extLst>
          </p:nvPr>
        </p:nvGraphicFramePr>
        <p:xfrm>
          <a:off x="3733800" y="2876550"/>
          <a:ext cx="20113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5" name="Equation" r:id="rId50" imgW="2070000" imgH="1206360" progId="Equation.DSMT4">
                  <p:embed/>
                </p:oleObj>
              </mc:Choice>
              <mc:Fallback>
                <p:oleObj name="Equation" r:id="rId50" imgW="207000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76550"/>
                        <a:ext cx="201136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05318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6" name="Equation" r:id="rId52" imgW="2184120" imgH="1015920" progId="Equation.DSMT4">
                  <p:embed/>
                </p:oleObj>
              </mc:Choice>
              <mc:Fallback>
                <p:oleObj name="Equation" r:id="rId52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37470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7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Straight Connector 14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8" name="Equation" r:id="rId56" imgW="1104900" imgH="965200" progId="Equation.DSMT4">
                  <p:embed/>
                </p:oleObj>
              </mc:Choice>
              <mc:Fallback>
                <p:oleObj name="Equation" r:id="rId56" imgW="1104900" imgH="965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0384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9" name="Equation" r:id="rId58" imgW="698400" imgH="863280" progId="Equation.DSMT4">
                  <p:embed/>
                </p:oleObj>
              </mc:Choice>
              <mc:Fallback>
                <p:oleObj name="Equation" r:id="rId58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23947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0" name="Equation" r:id="rId60" imgW="317160" imgH="863280" progId="Equation.DSMT4">
                  <p:embed/>
                </p:oleObj>
              </mc:Choice>
              <mc:Fallback>
                <p:oleObj name="Equation" r:id="rId60" imgW="317160" imgH="863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Rounded Rectangle 11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22907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9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592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44679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4639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2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51328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3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25694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647636" y="5794332"/>
            <a:ext cx="56110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5884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5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199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6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2770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7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2149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8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19437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9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4140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0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2073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1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36765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2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744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3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7618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Straight Connector 137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6194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" name="Equation" r:id="rId50" imgW="2705040" imgH="1206360" progId="Equation.DSMT4">
                  <p:embed/>
                </p:oleObj>
              </mc:Choice>
              <mc:Fallback>
                <p:oleObj name="Equation" r:id="rId50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12814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6" name="Equation" r:id="rId52" imgW="2298600" imgH="1015920" progId="Equation.DSMT4">
                  <p:embed/>
                </p:oleObj>
              </mc:Choice>
              <mc:Fallback>
                <p:oleObj name="Equation" r:id="rId52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2850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7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2" name="Straight Connector 14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70269"/>
              </p:ext>
            </p:extLst>
          </p:nvPr>
        </p:nvGraphicFramePr>
        <p:xfrm>
          <a:off x="6678612" y="4572000"/>
          <a:ext cx="19319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8" name="Equation" r:id="rId56" imgW="1511300" imgH="939800" progId="Equation.DSMT4">
                  <p:embed/>
                </p:oleObj>
              </mc:Choice>
              <mc:Fallback>
                <p:oleObj name="Equation" r:id="rId56" imgW="1511300" imgH="939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2" y="4572000"/>
                        <a:ext cx="19319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158826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9" name="Equation" r:id="rId58" imgW="317160" imgH="863280" progId="Equation.DSMT4">
                  <p:embed/>
                </p:oleObj>
              </mc:Choice>
              <mc:Fallback>
                <p:oleObj name="Equation" r:id="rId58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99598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0" name="Equation" r:id="rId60" imgW="698400" imgH="863280" progId="Equation.DSMT4">
                  <p:embed/>
                </p:oleObj>
              </mc:Choice>
              <mc:Fallback>
                <p:oleObj name="Equation" r:id="rId60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8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9149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8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18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9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4351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0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867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1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7736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95493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3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Straight Connector 89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646735" y="5520012"/>
            <a:ext cx="560585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17229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32282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5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Connector 99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15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6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95502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7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55225"/>
              </p:ext>
            </p:extLst>
          </p:nvPr>
        </p:nvGraphicFramePr>
        <p:xfrm>
          <a:off x="2647637" y="52387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8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3875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74887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9" name="Equation" r:id="rId41" imgW="520560" imgH="241200" progId="Equation.DSMT4">
                  <p:embed/>
                </p:oleObj>
              </mc:Choice>
              <mc:Fallback>
                <p:oleObj name="Equation" r:id="rId41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0996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0" name="Equation" r:id="rId43" imgW="571320" imgH="253800" progId="Equation.DSMT4">
                  <p:embed/>
                </p:oleObj>
              </mc:Choice>
              <mc:Fallback>
                <p:oleObj name="Equation" r:id="rId43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08753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1" name="Equation" r:id="rId45" imgW="139700" imgH="139700" progId="Equation.DSMT4">
                  <p:embed/>
                </p:oleObj>
              </mc:Choice>
              <mc:Fallback>
                <p:oleObj name="Equation" r:id="rId4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85303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2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347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3" name="Equation" r:id="rId47" imgW="799920" imgH="203040" progId="Equation.DSMT4">
                  <p:embed/>
                </p:oleObj>
              </mc:Choice>
              <mc:Fallback>
                <p:oleObj name="Equation" r:id="rId4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86610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4" name="Equation" r:id="rId49" imgW="393480" imgH="203040" progId="Equation.DSMT4">
                  <p:embed/>
                </p:oleObj>
              </mc:Choice>
              <mc:Fallback>
                <p:oleObj name="Equation" r:id="rId4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75219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5" name="Equation" r:id="rId51" imgW="520560" imgH="177480" progId="Equation.DSMT4">
                  <p:embed/>
                </p:oleObj>
              </mc:Choice>
              <mc:Fallback>
                <p:oleObj name="Equation" r:id="rId5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54651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6" name="Equation" r:id="rId53" imgW="647640" imgH="203040" progId="Equation.DSMT4">
                  <p:embed/>
                </p:oleObj>
              </mc:Choice>
              <mc:Fallback>
                <p:oleObj name="Equation" r:id="rId5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Straight Connector 129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4747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7" name="Equation" r:id="rId55" imgW="2705040" imgH="1269720" progId="Equation.DSMT4">
                  <p:embed/>
                </p:oleObj>
              </mc:Choice>
              <mc:Fallback>
                <p:oleObj name="Equation" r:id="rId5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7849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8" name="Equation" r:id="rId57" imgW="2400120" imgH="1015920" progId="Equation.DSMT4">
                  <p:embed/>
                </p:oleObj>
              </mc:Choice>
              <mc:Fallback>
                <p:oleObj name="Equation" r:id="rId57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0537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9" name="Equation" r:id="rId59" imgW="1206360" imgH="355320" progId="Equation.DSMT4">
                  <p:embed/>
                </p:oleObj>
              </mc:Choice>
              <mc:Fallback>
                <p:oleObj name="Equation" r:id="rId59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Straight Connector 13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0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1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72546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2" name="Equation" r:id="rId65" imgW="698400" imgH="863280" progId="Equation.DSMT4">
                  <p:embed/>
                </p:oleObj>
              </mc:Choice>
              <mc:Fallback>
                <p:oleObj name="Equation" r:id="rId65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68325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1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11557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2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5360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3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0682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4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15270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5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43212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6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45993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7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55847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8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10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9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7999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25706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29980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2" name="Equation" r:id="rId39" imgW="520560" imgH="241200" progId="Equation.DSMT4">
                  <p:embed/>
                </p:oleObj>
              </mc:Choice>
              <mc:Fallback>
                <p:oleObj name="Equation" r:id="rId39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04415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3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29777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4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2384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5" name="Equation" r:id="rId44" imgW="139700" imgH="139700" progId="Equation.DSMT4">
                  <p:embed/>
                </p:oleObj>
              </mc:Choice>
              <mc:Fallback>
                <p:oleObj name="Equation" r:id="rId4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1891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6" name="Equation" r:id="rId45" imgW="799920" imgH="203040" progId="Equation.DSMT4">
                  <p:embed/>
                </p:oleObj>
              </mc:Choice>
              <mc:Fallback>
                <p:oleObj name="Equation" r:id="rId4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0643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7" name="Equation" r:id="rId47" imgW="393480" imgH="203040" progId="Equation.DSMT4">
                  <p:embed/>
                </p:oleObj>
              </mc:Choice>
              <mc:Fallback>
                <p:oleObj name="Equation" r:id="rId4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2675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8" name="Equation" r:id="rId49" imgW="520560" imgH="177480" progId="Equation.DSMT4">
                  <p:embed/>
                </p:oleObj>
              </mc:Choice>
              <mc:Fallback>
                <p:oleObj name="Equation" r:id="rId4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5651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9" name="Equation" r:id="rId51" imgW="647640" imgH="203040" progId="Equation.DSMT4">
                  <p:embed/>
                </p:oleObj>
              </mc:Choice>
              <mc:Fallback>
                <p:oleObj name="Equation" r:id="rId5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14361"/>
              </p:ext>
            </p:extLst>
          </p:nvPr>
        </p:nvGraphicFramePr>
        <p:xfrm>
          <a:off x="3765550" y="2833688"/>
          <a:ext cx="26289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0" name="Equation" r:id="rId53" imgW="2705040" imgH="1282680" progId="Equation.DSMT4">
                  <p:embed/>
                </p:oleObj>
              </mc:Choice>
              <mc:Fallback>
                <p:oleObj name="Equation" r:id="rId53" imgW="27050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33688"/>
                        <a:ext cx="26289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50899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1" name="Equation" r:id="rId55" imgW="2400120" imgH="1015920" progId="Equation.DSMT4">
                  <p:embed/>
                </p:oleObj>
              </mc:Choice>
              <mc:Fallback>
                <p:oleObj name="Equation" r:id="rId55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2393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2" name="Equation" r:id="rId57" imgW="1206360" imgH="355320" progId="Equation.DSMT4">
                  <p:embed/>
                </p:oleObj>
              </mc:Choice>
              <mc:Fallback>
                <p:oleObj name="Equation" r:id="rId5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Straight Connector 110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4582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3" name="Equation" r:id="rId59" imgW="698400" imgH="863280" progId="Equation.DSMT4">
                  <p:embed/>
                </p:oleObj>
              </mc:Choice>
              <mc:Fallback>
                <p:oleObj name="Equation" r:id="rId59" imgW="698400" imgH="8632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08199"/>
              </p:ext>
            </p:extLst>
          </p:nvPr>
        </p:nvGraphicFramePr>
        <p:xfrm>
          <a:off x="6724434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0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24434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0958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1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560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2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378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3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3109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4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43806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5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7784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6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32179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7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1474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8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99201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9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6087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76448"/>
              </p:ext>
            </p:extLst>
          </p:nvPr>
        </p:nvGraphicFramePr>
        <p:xfrm>
          <a:off x="3409637" y="5537200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1" name="Equation" r:id="rId39" imgW="1320480" imgH="253800" progId="Equation.DSMT4">
                  <p:embed/>
                </p:oleObj>
              </mc:Choice>
              <mc:Fallback>
                <p:oleObj name="Equation" r:id="rId3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37200"/>
                        <a:ext cx="1320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5155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2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75135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3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15732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4" name="Equation" r:id="rId44" imgW="698400" imgH="863280" progId="Equation.DSMT4">
                  <p:embed/>
                </p:oleObj>
              </mc:Choice>
              <mc:Fallback>
                <p:oleObj name="Equation" r:id="rId44" imgW="6984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4770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5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6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44741"/>
              </p:ext>
            </p:extLst>
          </p:nvPr>
        </p:nvGraphicFramePr>
        <p:xfrm>
          <a:off x="3765550" y="2819400"/>
          <a:ext cx="26284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7" name="Equation" r:id="rId49" imgW="2705040" imgH="1307880" progId="Equation.DSMT4">
                  <p:embed/>
                </p:oleObj>
              </mc:Choice>
              <mc:Fallback>
                <p:oleObj name="Equation" r:id="rId49" imgW="27050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19400"/>
                        <a:ext cx="26284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8" name="Equation" r:id="rId51" imgW="2400120" imgH="1015920" progId="Equation.DSMT4">
                  <p:embed/>
                </p:oleObj>
              </mc:Choice>
              <mc:Fallback>
                <p:oleObj name="Equation" r:id="rId5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6081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9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28811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0" name="Equation" r:id="rId55" imgW="799920" imgH="203040" progId="Equation.DSMT4">
                  <p:embed/>
                </p:oleObj>
              </mc:Choice>
              <mc:Fallback>
                <p:oleObj name="Equation" r:id="rId5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7481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1" name="Equation" r:id="rId57" imgW="393480" imgH="203040" progId="Equation.DSMT4">
                  <p:embed/>
                </p:oleObj>
              </mc:Choice>
              <mc:Fallback>
                <p:oleObj name="Equation" r:id="rId5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7138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2" name="Equation" r:id="rId59" imgW="520560" imgH="177480" progId="Equation.DSMT4">
                  <p:embed/>
                </p:oleObj>
              </mc:Choice>
              <mc:Fallback>
                <p:oleObj name="Equation" r:id="rId5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6585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3" name="Equation" r:id="rId61" imgW="647640" imgH="203040" progId="Equation.DSMT4">
                  <p:embed/>
                </p:oleObj>
              </mc:Choice>
              <mc:Fallback>
                <p:oleObj name="Equation" r:id="rId6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89640" y="512667"/>
            <a:ext cx="5001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>
                <a:solidFill>
                  <a:srgbClr val="00B200"/>
                </a:solidFill>
              </a:rPr>
              <a:t>B</a:t>
            </a:r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birth, centered at 1980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105403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442" y="4572000"/>
          <a:ext cx="245255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4" name="Equation" r:id="rId63" imgW="1917360" imgH="952200" progId="Equation.DSMT4">
                  <p:embed/>
                </p:oleObj>
              </mc:Choice>
              <mc:Fallback>
                <p:oleObj name="Equation" r:id="rId63" imgW="1917360" imgH="952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442" y="4572000"/>
                        <a:ext cx="245255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41542" y="283845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1933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le 3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16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17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8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9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1455241"/>
            <a:ext cx="9144000" cy="5555159"/>
            <a:chOff x="0" y="1302841"/>
            <a:chExt cx="9144000" cy="555515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302841"/>
              <a:ext cx="7172017" cy="534357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4788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2206"/>
              </p:ext>
            </p:extLst>
          </p:nvPr>
        </p:nvGraphicFramePr>
        <p:xfrm>
          <a:off x="838200" y="1847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478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" y="918118"/>
            <a:ext cx="1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What we model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39" idx="0"/>
          </p:cNvCxnSpPr>
          <p:nvPr/>
        </p:nvCxnSpPr>
        <p:spPr>
          <a:xfrm>
            <a:off x="952500" y="1195117"/>
            <a:ext cx="0" cy="652733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13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14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5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6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hlinkClick r:id="rId18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72128"/>
              </p:ext>
            </p:extLst>
          </p:nvPr>
        </p:nvGraphicFramePr>
        <p:xfrm>
          <a:off x="6535342" y="12954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42" y="12954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6629400" y="1545623"/>
            <a:ext cx="0" cy="816577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69384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0314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ounded Rectangle 65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2426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ounded Rectangle 77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155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>
            <a:hlinkClick r:id="rId12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hlinkClick r:id="rId13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>
            <a:hlinkClick r:id="rId14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5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6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3315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8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8983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9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19057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0" name="Equation" r:id="rId21" imgW="520560" imgH="177480" progId="Equation.DSMT4">
                  <p:embed/>
                </p:oleObj>
              </mc:Choice>
              <mc:Fallback>
                <p:oleObj name="Equation" r:id="rId2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8348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1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73851" y="17526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m00&lt;- </a:t>
            </a:r>
            <a:r>
              <a:rPr lang="en-US" sz="1200" dirty="0" smtClean="0"/>
              <a:t>lm(attend ~ </a:t>
            </a:r>
            <a:r>
              <a:rPr lang="en-US" sz="1200" dirty="0" smtClean="0">
                <a:solidFill>
                  <a:srgbClr val="0000FF"/>
                </a:solidFill>
              </a:rPr>
              <a:t>1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33" name="Rounded Rectangle 32">
            <a:hlinkClick r:id="rId2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91888"/>
              </p:ext>
            </p:extLst>
          </p:nvPr>
        </p:nvGraphicFramePr>
        <p:xfrm>
          <a:off x="6669088" y="5859463"/>
          <a:ext cx="854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2" name="Equation" r:id="rId28" imgW="622080" imgH="279360" progId="Equation.DSMT4">
                  <p:embed/>
                </p:oleObj>
              </mc:Choice>
              <mc:Fallback>
                <p:oleObj name="Equation" r:id="rId28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69088" y="5859463"/>
                        <a:ext cx="8540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8879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3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0149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4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137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5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26994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6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56047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7" name="Equation" r:id="rId38" imgW="114120" imgH="863280" progId="Equation.DSMT4">
                  <p:embed/>
                </p:oleObj>
              </mc:Choice>
              <mc:Fallback>
                <p:oleObj name="Equation" r:id="rId38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65415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8" name="Equation" r:id="rId40" imgW="304560" imgH="863280" progId="Equation.DSMT4">
                  <p:embed/>
                </p:oleObj>
              </mc:Choice>
              <mc:Fallback>
                <p:oleObj name="Equation" r:id="rId40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13239"/>
              </p:ext>
            </p:extLst>
          </p:nvPr>
        </p:nvGraphicFramePr>
        <p:xfrm>
          <a:off x="1143000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9" name="Equation" r:id="rId42" imgW="215640" imgH="228600" progId="Equation.DSMT4">
                  <p:embed/>
                </p:oleObj>
              </mc:Choice>
              <mc:Fallback>
                <p:oleObj name="Equation" r:id="rId42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43000" y="555625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05409"/>
              </p:ext>
            </p:extLst>
          </p:nvPr>
        </p:nvGraphicFramePr>
        <p:xfrm>
          <a:off x="3732213" y="2921000"/>
          <a:ext cx="8397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0" name="Equation" r:id="rId44" imgW="863280" imgH="1130040" progId="Equation.DSMT4">
                  <p:embed/>
                </p:oleObj>
              </mc:Choice>
              <mc:Fallback>
                <p:oleObj name="Equation" r:id="rId44" imgW="8632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2921000"/>
                        <a:ext cx="8397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8788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1" name="Equation" r:id="rId46" imgW="1206360" imgH="355320" progId="Equation.DSMT4">
                  <p:embed/>
                </p:oleObj>
              </mc:Choice>
              <mc:Fallback>
                <p:oleObj name="Equation" r:id="rId46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2" name="Equation" r:id="rId48" imgW="2095200" imgH="1015920" progId="Equation.DSMT4">
                  <p:embed/>
                </p:oleObj>
              </mc:Choice>
              <mc:Fallback>
                <p:oleObj name="Equation" r:id="rId48" imgW="2095200" imgH="101592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1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29232"/>
              </p:ext>
            </p:extLst>
          </p:nvPr>
        </p:nvGraphicFramePr>
        <p:xfrm>
          <a:off x="304800" y="3200400"/>
          <a:ext cx="9067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22" name="Group 51"/>
          <p:cNvGrpSpPr/>
          <p:nvPr/>
        </p:nvGrpSpPr>
        <p:grpSpPr>
          <a:xfrm>
            <a:off x="6172200" y="3352800"/>
            <a:ext cx="533400" cy="2971800"/>
            <a:chOff x="838200" y="1295400"/>
            <a:chExt cx="533400" cy="29718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295400"/>
              <a:ext cx="533400" cy="297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295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20000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3962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19000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0"/>
            <a:ext cx="9047574" cy="2417119"/>
            <a:chOff x="76200" y="0"/>
            <a:chExt cx="9047574" cy="2417119"/>
          </a:xfrm>
        </p:grpSpPr>
        <p:sp>
          <p:nvSpPr>
            <p:cNvPr id="27" name="Rectangle 26"/>
            <p:cNvSpPr/>
            <p:nvPr/>
          </p:nvSpPr>
          <p:spPr>
            <a:xfrm>
              <a:off x="76200" y="990600"/>
              <a:ext cx="9026403" cy="746760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16161"/>
                </p:ext>
              </p:extLst>
            </p:nvPr>
          </p:nvGraphicFramePr>
          <p:xfrm>
            <a:off x="8598061" y="2228335"/>
            <a:ext cx="525713" cy="133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4" name="Equation" r:id="rId19" imgW="799920" imgH="203040" progId="Equation.DSMT4">
                    <p:embed/>
                  </p:oleObj>
                </mc:Choice>
                <mc:Fallback>
                  <p:oleObj name="Equation" r:id="rId19" imgW="799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8061" y="2228335"/>
                          <a:ext cx="525713" cy="133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789549"/>
                </p:ext>
              </p:extLst>
            </p:nvPr>
          </p:nvGraphicFramePr>
          <p:xfrm>
            <a:off x="5638800" y="2209800"/>
            <a:ext cx="393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5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209800"/>
                          <a:ext cx="393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857758"/>
                </p:ext>
              </p:extLst>
            </p:nvPr>
          </p:nvGraphicFramePr>
          <p:xfrm>
            <a:off x="7772400" y="2235200"/>
            <a:ext cx="520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6" name="Equation" r:id="rId23" imgW="520560" imgH="177480" progId="Equation.DSMT4">
                    <p:embed/>
                  </p:oleObj>
                </mc:Choice>
                <mc:Fallback>
                  <p:oleObj name="Equation" r:id="rId23" imgW="520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2235200"/>
                          <a:ext cx="5207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947306"/>
                </p:ext>
              </p:extLst>
            </p:nvPr>
          </p:nvGraphicFramePr>
          <p:xfrm>
            <a:off x="7531100" y="1847850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7" name="Equation" r:id="rId25" imgW="215640" imgH="241200" progId="Equation.DSMT4">
                    <p:embed/>
                  </p:oleObj>
                </mc:Choice>
                <mc:Fallback>
                  <p:oleObj name="Equation" r:id="rId2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100" y="1847850"/>
                          <a:ext cx="215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629881"/>
                </p:ext>
              </p:extLst>
            </p:nvPr>
          </p:nvGraphicFramePr>
          <p:xfrm>
            <a:off x="5380037" y="30354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8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7" y="30354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/>
            <p:nvPr/>
          </p:nvGrpSpPr>
          <p:grpSpPr>
            <a:xfrm>
              <a:off x="4605337" y="19897"/>
              <a:ext cx="2379663" cy="2130748"/>
              <a:chOff x="4605337" y="4050223"/>
              <a:chExt cx="2379663" cy="221522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985000" y="4134697"/>
                <a:ext cx="0" cy="211185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05337" y="4050223"/>
                <a:ext cx="0" cy="221522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183191"/>
                </p:ext>
              </p:extLst>
            </p:nvPr>
          </p:nvGraphicFramePr>
          <p:xfrm>
            <a:off x="1481137" y="1155700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09" name="Equation" r:id="rId29" imgW="1371600" imgH="241200" progId="Equation.DSMT4">
                    <p:embed/>
                  </p:oleObj>
                </mc:Choice>
                <mc:Fallback>
                  <p:oleObj name="Equation" r:id="rId29" imgW="1371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37" y="1155700"/>
                          <a:ext cx="1371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05488"/>
                </p:ext>
              </p:extLst>
            </p:nvPr>
          </p:nvGraphicFramePr>
          <p:xfrm>
            <a:off x="838200" y="1847850"/>
            <a:ext cx="35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0" name="Equation" r:id="rId31" imgW="355320" imgH="241200" progId="Equation.DSMT4">
                    <p:embed/>
                  </p:oleObj>
                </mc:Choice>
                <mc:Fallback>
                  <p:oleObj name="Equation" r:id="rId31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847850"/>
                          <a:ext cx="355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53271" y="18719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dobe Caslon Pro" pitchFamily="18" charset="0"/>
                </a:rPr>
                <a:t>i</a:t>
              </a:r>
              <a:r>
                <a:rPr lang="en-US" sz="1100" dirty="0" smtClean="0">
                  <a:latin typeface="Adobe Caslon Pro" pitchFamily="18" charset="0"/>
                </a:rPr>
                <a:t> - time</a:t>
              </a:r>
              <a:endParaRPr lang="en-US" sz="1100" dirty="0">
                <a:latin typeface="Adobe Caslon Pro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851" y="6858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k</a:t>
              </a:r>
              <a:r>
                <a:rPr lang="en-US" sz="1100" dirty="0" smtClean="0">
                  <a:latin typeface="Adobe Caslon Pro" pitchFamily="18" charset="0"/>
                </a:rPr>
                <a:t> - class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372084"/>
                </p:ext>
              </p:extLst>
            </p:nvPr>
          </p:nvGraphicFramePr>
          <p:xfrm>
            <a:off x="7480300" y="1155700"/>
            <a:ext cx="266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1" name="Equation" r:id="rId33" imgW="266400" imgH="241200" progId="Equation.DSMT4">
                    <p:embed/>
                  </p:oleObj>
                </mc:Choice>
                <mc:Fallback>
                  <p:oleObj name="Equation" r:id="rId33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1155700"/>
                          <a:ext cx="2667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53206"/>
                </p:ext>
              </p:extLst>
            </p:nvPr>
          </p:nvGraphicFramePr>
          <p:xfrm>
            <a:off x="7480300" y="457200"/>
            <a:ext cx="266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2" name="Equation" r:id="rId35" imgW="266400" imgH="228600" progId="Equation.DSMT4">
                    <p:embed/>
                  </p:oleObj>
                </mc:Choice>
                <mc:Fallback>
                  <p:oleObj name="Equation" r:id="rId35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57200"/>
                          <a:ext cx="266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179108"/>
                </p:ext>
              </p:extLst>
            </p:nvPr>
          </p:nvGraphicFramePr>
          <p:xfrm>
            <a:off x="7772400" y="1828800"/>
            <a:ext cx="457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3" name="Equation" r:id="rId37" imgW="457200" imgH="279360" progId="Equation.DSMT4">
                    <p:embed/>
                  </p:oleObj>
                </mc:Choice>
                <mc:Fallback>
                  <p:oleObj name="Equation" r:id="rId37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828800"/>
                          <a:ext cx="4572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186531"/>
                </p:ext>
              </p:extLst>
            </p:nvPr>
          </p:nvGraphicFramePr>
          <p:xfrm>
            <a:off x="7772400" y="1083389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4" name="Equation" r:id="rId39" imgW="863280" imgH="520560" progId="Equation.DSMT4">
                    <p:embed/>
                  </p:oleObj>
                </mc:Choice>
                <mc:Fallback>
                  <p:oleObj name="Equation" r:id="rId3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083389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13366"/>
                </p:ext>
              </p:extLst>
            </p:nvPr>
          </p:nvGraphicFramePr>
          <p:xfrm>
            <a:off x="4681537" y="18542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5" name="Equation" r:id="rId41" imgW="609600" imgH="228600" progId="Equation.DSMT4">
                    <p:embed/>
                  </p:oleObj>
                </mc:Choice>
                <mc:Fallback>
                  <p:oleObj name="Equation" r:id="rId41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18542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025164"/>
                </p:ext>
              </p:extLst>
            </p:nvPr>
          </p:nvGraphicFramePr>
          <p:xfrm>
            <a:off x="7150100" y="1435100"/>
            <a:ext cx="596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6" name="Equation" r:id="rId43" imgW="596880" imgH="241200" progId="Equation.DSMT4">
                    <p:embed/>
                  </p:oleObj>
                </mc:Choice>
                <mc:Fallback>
                  <p:oleObj name="Equation" r:id="rId43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100" y="1435100"/>
                          <a:ext cx="596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95563" y="129540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j</a:t>
              </a:r>
              <a:r>
                <a:rPr lang="en-US" sz="1100" dirty="0" smtClean="0">
                  <a:latin typeface="Adobe Caslon Pro" pitchFamily="18" charset="0"/>
                </a:rPr>
                <a:t> - person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083851"/>
                </p:ext>
              </p:extLst>
            </p:nvPr>
          </p:nvGraphicFramePr>
          <p:xfrm>
            <a:off x="2967037" y="1362789"/>
            <a:ext cx="1333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7" name="Equation" r:id="rId45" imgW="1333440" imgH="241200" progId="Equation.DSMT4">
                    <p:embed/>
                  </p:oleObj>
                </mc:Choice>
                <mc:Fallback>
                  <p:oleObj name="Equation" r:id="rId4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7" y="1362789"/>
                          <a:ext cx="1333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639457"/>
                </p:ext>
              </p:extLst>
            </p:nvPr>
          </p:nvGraphicFramePr>
          <p:xfrm>
            <a:off x="2852737" y="1841500"/>
            <a:ext cx="1701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8" name="Equation" r:id="rId47" imgW="1701720" imgH="253800" progId="Equation.DSMT4">
                    <p:embed/>
                  </p:oleObj>
                </mc:Choice>
                <mc:Fallback>
                  <p:oleObj name="Equation" r:id="rId47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737" y="1841500"/>
                          <a:ext cx="17018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106708"/>
                </p:ext>
              </p:extLst>
            </p:nvPr>
          </p:nvGraphicFramePr>
          <p:xfrm>
            <a:off x="2179637" y="1898650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9" name="Equation" r:id="rId49" imgW="139700" imgH="139700" progId="Equation.DSMT4">
                    <p:embed/>
                  </p:oleObj>
                </mc:Choice>
                <mc:Fallback>
                  <p:oleObj name="Equation" r:id="rId49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898650"/>
                          <a:ext cx="139700" cy="13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66317"/>
                </p:ext>
              </p:extLst>
            </p:nvPr>
          </p:nvGraphicFramePr>
          <p:xfrm>
            <a:off x="1354137" y="1847850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0" name="Equation" r:id="rId51" imgW="279279" imgH="241195" progId="Equation.DSMT4">
                    <p:embed/>
                  </p:oleObj>
                </mc:Choice>
                <mc:Fallback>
                  <p:oleObj name="Equation" r:id="rId51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1847850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751190"/>
                </p:ext>
              </p:extLst>
            </p:nvPr>
          </p:nvGraphicFramePr>
          <p:xfrm>
            <a:off x="1574800" y="0"/>
            <a:ext cx="1092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1" name="Equation" r:id="rId53" imgW="1091880" imgH="685800" progId="Equation.DSMT4">
                    <p:embed/>
                  </p:oleObj>
                </mc:Choice>
                <mc:Fallback>
                  <p:oleObj name="Equation" r:id="rId53" imgW="1091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0"/>
                          <a:ext cx="10922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278860"/>
                </p:ext>
              </p:extLst>
            </p:nvPr>
          </p:nvGraphicFramePr>
          <p:xfrm>
            <a:off x="3043419" y="182880"/>
            <a:ext cx="10668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2" name="Equation" r:id="rId55" imgW="1066680" imgH="685800" progId="Equation.DSMT4">
                    <p:embed/>
                  </p:oleObj>
                </mc:Choice>
                <mc:Fallback>
                  <p:oleObj name="Equation" r:id="rId55" imgW="10666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419" y="182880"/>
                          <a:ext cx="10668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1458914" y="1417320"/>
              <a:ext cx="1360486" cy="448305"/>
              <a:chOff x="1806577" y="3124200"/>
              <a:chExt cx="1241424" cy="85062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578770" y="685800"/>
              <a:ext cx="1001712" cy="457200"/>
              <a:chOff x="1806577" y="3124200"/>
              <a:chExt cx="1241424" cy="85062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942117" y="1600200"/>
              <a:ext cx="1320800" cy="274320"/>
              <a:chOff x="1806577" y="3124200"/>
              <a:chExt cx="1241424" cy="8506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43237" y="868680"/>
              <a:ext cx="1001712" cy="457200"/>
              <a:chOff x="1806577" y="3124200"/>
              <a:chExt cx="1241424" cy="850625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425887"/>
                </p:ext>
              </p:extLst>
            </p:nvPr>
          </p:nvGraphicFramePr>
          <p:xfrm>
            <a:off x="7137400" y="6858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3" name="Equation" r:id="rId57" imgW="609480" imgH="228600" progId="Equation.DSMT4">
                    <p:embed/>
                  </p:oleObj>
                </mc:Choice>
                <mc:Fallback>
                  <p:oleObj name="Equation" r:id="rId5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6858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396213"/>
                </p:ext>
              </p:extLst>
            </p:nvPr>
          </p:nvGraphicFramePr>
          <p:xfrm>
            <a:off x="7772400" y="393700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4" name="Equation" r:id="rId59" imgW="863280" imgH="520560" progId="Equation.DSMT4">
                    <p:embed/>
                  </p:oleObj>
                </mc:Choice>
                <mc:Fallback>
                  <p:oleObj name="Equation" r:id="rId5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393700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272579"/>
                </p:ext>
              </p:extLst>
            </p:nvPr>
          </p:nvGraphicFramePr>
          <p:xfrm>
            <a:off x="5486400" y="1847850"/>
            <a:ext cx="673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5" name="Equation" r:id="rId61" imgW="672840" imgH="241200" progId="Equation.DSMT4">
                    <p:embed/>
                  </p:oleObj>
                </mc:Choice>
                <mc:Fallback>
                  <p:oleObj name="Equation" r:id="rId61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7850"/>
                          <a:ext cx="673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043086"/>
                </p:ext>
              </p:extLst>
            </p:nvPr>
          </p:nvGraphicFramePr>
          <p:xfrm>
            <a:off x="5138737" y="1362789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6" name="Equation" r:id="rId63" imgW="609480" imgH="241200" progId="Equation.DSMT4">
                    <p:embed/>
                  </p:oleObj>
                </mc:Choice>
                <mc:Fallback>
                  <p:oleObj name="Equation" r:id="rId63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1362789"/>
                          <a:ext cx="609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280399"/>
                </p:ext>
              </p:extLst>
            </p:nvPr>
          </p:nvGraphicFramePr>
          <p:xfrm>
            <a:off x="4693260" y="1155700"/>
            <a:ext cx="622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7" name="Equation" r:id="rId65" imgW="622080" imgH="241200" progId="Equation.DSMT4">
                    <p:embed/>
                  </p:oleObj>
                </mc:Choice>
                <mc:Fallback>
                  <p:oleObj name="Equation" r:id="rId65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260" y="1155700"/>
                          <a:ext cx="6223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769726"/>
                </p:ext>
              </p:extLst>
            </p:nvPr>
          </p:nvGraphicFramePr>
          <p:xfrm>
            <a:off x="4681537" y="4572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8" name="Equation" r:id="rId67" imgW="253890" imgH="228501" progId="Equation.DSMT4">
                    <p:embed/>
                  </p:oleObj>
                </mc:Choice>
                <mc:Fallback>
                  <p:oleObj name="Equation" r:id="rId67" imgW="25389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4572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841058"/>
                </p:ext>
              </p:extLst>
            </p:nvPr>
          </p:nvGraphicFramePr>
          <p:xfrm>
            <a:off x="5138737" y="6858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9" name="Equation" r:id="rId69" imgW="253800" imgH="228600" progId="Equation.DSMT4">
                    <p:embed/>
                  </p:oleObj>
                </mc:Choice>
                <mc:Fallback>
                  <p:oleObj name="Equation" r:id="rId6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6858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332019"/>
                </p:ext>
              </p:extLst>
            </p:nvPr>
          </p:nvGraphicFramePr>
          <p:xfrm>
            <a:off x="5600700" y="0"/>
            <a:ext cx="4191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0" name="Equation" r:id="rId70" imgW="419040" imgH="685800" progId="Equation.DSMT4">
                    <p:embed/>
                  </p:oleObj>
                </mc:Choice>
                <mc:Fallback>
                  <p:oleObj name="Equation" r:id="rId70" imgW="41904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700" y="0"/>
                          <a:ext cx="4191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39696"/>
                </p:ext>
              </p:extLst>
            </p:nvPr>
          </p:nvGraphicFramePr>
          <p:xfrm>
            <a:off x="6096000" y="228600"/>
            <a:ext cx="7620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1" name="Equation" r:id="rId72" imgW="761760" imgH="685800" progId="Equation.DSMT4">
                    <p:embed/>
                  </p:oleObj>
                </mc:Choice>
                <mc:Fallback>
                  <p:oleObj name="Equation" r:id="rId72" imgW="76176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28600"/>
                          <a:ext cx="7620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618670"/>
                </p:ext>
              </p:extLst>
            </p:nvPr>
          </p:nvGraphicFramePr>
          <p:xfrm>
            <a:off x="3220243" y="2213919"/>
            <a:ext cx="647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2" name="Equation" r:id="rId74" imgW="647640" imgH="203040" progId="Equation.DSMT4">
                    <p:embed/>
                  </p:oleObj>
                </mc:Choice>
                <mc:Fallback>
                  <p:oleObj name="Equation" r:id="rId74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243" y="2213919"/>
                          <a:ext cx="647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Connector 64"/>
            <p:cNvCxnSpPr/>
            <p:nvPr/>
          </p:nvCxnSpPr>
          <p:spPr>
            <a:xfrm>
              <a:off x="838200" y="2209800"/>
              <a:ext cx="8264403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hlinkClick r:id="rId1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466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9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92758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0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30935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1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52818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2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MIXED </a:t>
            </a:r>
            <a:r>
              <a:rPr lang="en-US" sz="1100" dirty="0"/>
              <a:t>attend 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endParaRPr lang="en-US" sz="1100" dirty="0">
              <a:solidFill>
                <a:srgbClr val="0000FF"/>
              </a:solidFill>
            </a:endParaRP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 </a:t>
            </a:r>
            <a:r>
              <a:rPr lang="en-US" sz="1100" dirty="0"/>
              <a:t>| SUBJECT(ID</a:t>
            </a:r>
            <a:r>
              <a:rPr lang="en-US" sz="1100" dirty="0" smtClean="0"/>
              <a:t>).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 + (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| </a:t>
            </a:r>
            <a:r>
              <a:rPr lang="en-US" sz="1200" dirty="0" smtClean="0"/>
              <a:t>id)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3996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3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5344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4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263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5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6996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6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42225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7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463"/>
              </p:ext>
            </p:extLst>
          </p:nvPr>
        </p:nvGraphicFramePr>
        <p:xfrm>
          <a:off x="1123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8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5499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87373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9" name="Equation" r:id="rId40" imgW="114120" imgH="863280" progId="Equation.DSMT4">
                  <p:embed/>
                </p:oleObj>
              </mc:Choice>
              <mc:Fallback>
                <p:oleObj name="Equation" r:id="rId40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19672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0" name="Equation" r:id="rId42" imgW="304560" imgH="863280" progId="Equation.DSMT4">
                  <p:embed/>
                </p:oleObj>
              </mc:Choice>
              <mc:Fallback>
                <p:oleObj name="Equation" r:id="rId42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22110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1" name="Equation" r:id="rId44" imgW="647640" imgH="965160" progId="Equation.DSMT4">
                  <p:embed/>
                </p:oleObj>
              </mc:Choice>
              <mc:Fallback>
                <p:oleObj name="Equation" r:id="rId44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Group 162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7162"/>
              </p:ext>
            </p:extLst>
          </p:nvPr>
        </p:nvGraphicFramePr>
        <p:xfrm>
          <a:off x="3733800" y="2921000"/>
          <a:ext cx="8763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2" name="Equation" r:id="rId46" imgW="901440" imgH="1130040" progId="Equation.DSMT4">
                  <p:embed/>
                </p:oleObj>
              </mc:Choice>
              <mc:Fallback>
                <p:oleObj name="Equation" r:id="rId46" imgW="90144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21000"/>
                        <a:ext cx="8763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706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" name="Equation" r:id="rId48" imgW="1206360" imgH="355320" progId="Equation.DSMT4">
                  <p:embed/>
                </p:oleObj>
              </mc:Choice>
              <mc:Fallback>
                <p:oleObj name="Equation" r:id="rId48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4" name="Equation" r:id="rId50" imgW="2095200" imgH="1015920" progId="Equation.DSMT4">
                  <p:embed/>
                </p:oleObj>
              </mc:Choice>
              <mc:Fallback>
                <p:oleObj name="Equation" r:id="rId50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810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8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86579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9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361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0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30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1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AgeMon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0000FF"/>
                </a:solidFill>
              </a:rPr>
              <a:t>AgeMon</a:t>
            </a: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/>
              <a:t>| SUBJECT(ID)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m1 &lt;- </a:t>
            </a:r>
            <a:r>
              <a:rPr lang="en-US" sz="1200" dirty="0" smtClean="0"/>
              <a:t>lmer (</a:t>
            </a:r>
            <a:r>
              <a:rPr lang="en-US" sz="1200" dirty="0"/>
              <a:t>attend ~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1 </a:t>
            </a:r>
            <a:r>
              <a:rPr lang="en-US" sz="1200" dirty="0" smtClean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| id)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720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2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846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3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91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4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7943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5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4177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6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16344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7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85639" y="5794332"/>
            <a:ext cx="609598" cy="225468"/>
            <a:chOff x="1885639" y="5794332"/>
            <a:chExt cx="609598" cy="22546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41967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8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1957"/>
              </p:ext>
            </p:extLst>
          </p:nvPr>
        </p:nvGraphicFramePr>
        <p:xfrm>
          <a:off x="1854200" y="55562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9" name="Equation" r:id="rId42" imgW="203040" imgH="228600" progId="Equation.DSMT4">
                  <p:embed/>
                </p:oleObj>
              </mc:Choice>
              <mc:Fallback>
                <p:oleObj name="Equation" r:id="rId4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5562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41046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0" name="Equation" r:id="rId44" imgW="114120" imgH="863280" progId="Equation.DSMT4">
                  <p:embed/>
                </p:oleObj>
              </mc:Choice>
              <mc:Fallback>
                <p:oleObj name="Equation" r:id="rId4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37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1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61549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2" name="Equation" r:id="rId47" imgW="647640" imgH="965160" progId="Equation.DSMT4">
                  <p:embed/>
                </p:oleObj>
              </mc:Choice>
              <mc:Fallback>
                <p:oleObj name="Equation" r:id="rId47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92255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3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02391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4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9365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5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93347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Equation" r:id="rId55" imgW="2095200" imgH="1015920" progId="Equation.DSMT4">
                  <p:embed/>
                </p:oleObj>
              </mc:Choice>
              <mc:Fallback>
                <p:oleObj name="Equation" r:id="rId55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AgeMon</a:t>
            </a:r>
          </a:p>
          <a:p>
            <a:r>
              <a:rPr lang="en-US" sz="1100" dirty="0"/>
              <a:t>  /FIXED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0000FF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0000FF"/>
                </a:solidFill>
              </a:rPr>
              <a:t>AgeMon</a:t>
            </a:r>
          </a:p>
          <a:p>
            <a:r>
              <a:rPr lang="en-US" sz="1100" dirty="0"/>
              <a:t> /Random</a:t>
            </a:r>
            <a:r>
              <a:rPr lang="en-US" sz="1100" dirty="0" smtClean="0"/>
              <a:t>= </a:t>
            </a:r>
            <a:r>
              <a:rPr lang="en-US" sz="1100" dirty="0" smtClean="0">
                <a:solidFill>
                  <a:srgbClr val="FF0000"/>
                </a:solidFill>
              </a:rPr>
              <a:t>INTERCEPT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rgbClr val="FF0000"/>
                </a:solidFill>
              </a:rPr>
              <a:t>AgeMon</a:t>
            </a:r>
            <a:r>
              <a:rPr lang="en-US" sz="1100" dirty="0"/>
              <a:t> | SUBJECT(ID) COVTYP(UN)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AgeMon</a:t>
            </a:r>
            <a:r>
              <a:rPr lang="en-US" sz="1200" dirty="0"/>
              <a:t> 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961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7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5092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8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58095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9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08131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0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91849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1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52811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2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Connector 121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885639" y="5794332"/>
            <a:ext cx="60959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6476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3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43020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4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Straight Connector 12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22631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5" name="Equation" r:id="rId36" imgW="114120" imgH="863280" progId="Equation.DSMT4">
                  <p:embed/>
                </p:oleObj>
              </mc:Choice>
              <mc:Fallback>
                <p:oleObj name="Equation" r:id="rId36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5092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6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52966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7" name="Equation" r:id="rId39" imgW="799920" imgH="203040" progId="Equation.DSMT4">
                  <p:embed/>
                </p:oleObj>
              </mc:Choice>
              <mc:Fallback>
                <p:oleObj name="Equation" r:id="rId39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774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8" name="Equation" r:id="rId41" imgW="393480" imgH="203040" progId="Equation.DSMT4">
                  <p:embed/>
                </p:oleObj>
              </mc:Choice>
              <mc:Fallback>
                <p:oleObj name="Equation" r:id="rId41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7953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49" name="Equation" r:id="rId43" imgW="520560" imgH="177480" progId="Equation.DSMT4">
                  <p:embed/>
                </p:oleObj>
              </mc:Choice>
              <mc:Fallback>
                <p:oleObj name="Equation" r:id="rId4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6749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" name="Equation" r:id="rId45" imgW="647640" imgH="203040" progId="Equation.DSMT4">
                  <p:embed/>
                </p:oleObj>
              </mc:Choice>
              <mc:Fallback>
                <p:oleObj name="Equation" r:id="rId4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7712"/>
              </p:ext>
            </p:extLst>
          </p:nvPr>
        </p:nvGraphicFramePr>
        <p:xfrm>
          <a:off x="6610037" y="4648200"/>
          <a:ext cx="14430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" name="Equation" r:id="rId47" imgW="1180800" imgH="965160" progId="Equation.DSMT4">
                  <p:embed/>
                </p:oleObj>
              </mc:Choice>
              <mc:Fallback>
                <p:oleObj name="Equation" r:id="rId47" imgW="11808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037" y="4648200"/>
                        <a:ext cx="14430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19061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98080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0288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4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Straight Connector 146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14282"/>
              </p:ext>
            </p:extLst>
          </p:nvPr>
        </p:nvGraphicFramePr>
        <p:xfrm>
          <a:off x="5715000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5" name="Equation" r:id="rId55" imgW="2184120" imgH="1015920" progId="Equation.DSMT4">
                  <p:embed/>
                </p:oleObj>
              </mc:Choice>
              <mc:Fallback>
                <p:oleObj name="Equation" r:id="rId55" imgW="2184120" imgH="101592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9930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1" name="Equation" r:id="rId20" imgW="799920" imgH="203040" progId="Equation.DSMT4">
                  <p:embed/>
                </p:oleObj>
              </mc:Choice>
              <mc:Fallback>
                <p:oleObj name="Equation" r:id="rId20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9893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2" name="Equation" r:id="rId22" imgW="393480" imgH="203040" progId="Equation.DSMT4">
                  <p:embed/>
                </p:oleObj>
              </mc:Choice>
              <mc:Fallback>
                <p:oleObj name="Equation" r:id="rId22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2276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" name="Equation" r:id="rId24" imgW="520560" imgH="177480" progId="Equation.DSMT4">
                  <p:embed/>
                </p:oleObj>
              </mc:Choice>
              <mc:Fallback>
                <p:oleObj name="Equation" r:id="rId24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533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4" name="Equation" r:id="rId26" imgW="647640" imgH="203040" progId="Equation.DSMT4">
                  <p:embed/>
                </p:oleObj>
              </mc:Choice>
              <mc:Fallback>
                <p:oleObj name="Equation" r:id="rId2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4857437" y="4953000"/>
            <a:ext cx="0" cy="1333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2032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5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53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6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434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7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3764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8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0860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9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81572"/>
              </p:ext>
            </p:extLst>
          </p:nvPr>
        </p:nvGraphicFramePr>
        <p:xfrm>
          <a:off x="1123637" y="50101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0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Straight Connector 164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647636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884733" y="5520012"/>
            <a:ext cx="55046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123635" y="5239500"/>
            <a:ext cx="6096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03491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1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6440"/>
              </p:ext>
            </p:extLst>
          </p:nvPr>
        </p:nvGraphicFramePr>
        <p:xfrm>
          <a:off x="1885637" y="52514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2" name="Equation" r:id="rId42" imgW="507960" imgH="241200" progId="Equation.DSMT4">
                  <p:embed/>
                </p:oleObj>
              </mc:Choice>
              <mc:Fallback>
                <p:oleObj name="Equation" r:id="rId42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8684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" name="Equation" r:id="rId44" imgW="583947" imgH="253890" progId="Equation.DSMT4">
                  <p:embed/>
                </p:oleObj>
              </mc:Choice>
              <mc:Fallback>
                <p:oleObj name="Equation" r:id="rId4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2930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4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20250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5" name="Equation" r:id="rId47" imgW="533160" imgH="241200" progId="Equation.DSMT4">
                  <p:embed/>
                </p:oleObj>
              </mc:Choice>
              <mc:Fallback>
                <p:oleObj name="Equation" r:id="rId47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15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6" name="Equation" r:id="rId49" imgW="139700" imgH="139700" progId="Equation.DSMT4">
                  <p:embed/>
                </p:oleObj>
              </mc:Choice>
              <mc:Fallback>
                <p:oleObj name="Equation" r:id="rId4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805"/>
              </p:ext>
            </p:extLst>
          </p:nvPr>
        </p:nvGraphicFramePr>
        <p:xfrm>
          <a:off x="6678613" y="4572000"/>
          <a:ext cx="19319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7" name="Equation" r:id="rId50" imgW="1511300" imgH="939800" progId="Equation.DSMT4">
                  <p:embed/>
                </p:oleObj>
              </mc:Choice>
              <mc:Fallback>
                <p:oleObj name="Equation" r:id="rId50" imgW="1511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72000"/>
                        <a:ext cx="19319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63985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8" name="Equation" r:id="rId52" imgW="317160" imgH="863280" progId="Equation.DSMT4">
                  <p:embed/>
                </p:oleObj>
              </mc:Choice>
              <mc:Fallback>
                <p:oleObj name="Equation" r:id="rId52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63510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9" name="Equation" r:id="rId54" imgW="114120" imgH="863280" progId="Equation.DSMT4">
                  <p:embed/>
                </p:oleObj>
              </mc:Choice>
              <mc:Fallback>
                <p:oleObj name="Equation" r:id="rId5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6555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0" name="Equation" r:id="rId56" imgW="2705040" imgH="1206360" progId="Equation.DSMT4">
                  <p:embed/>
                </p:oleObj>
              </mc:Choice>
              <mc:Fallback>
                <p:oleObj name="Equation" r:id="rId56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83415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1" name="Equation" r:id="rId58" imgW="2298600" imgH="1015920" progId="Equation.DSMT4">
                  <p:embed/>
                </p:oleObj>
              </mc:Choice>
              <mc:Fallback>
                <p:oleObj name="Equation" r:id="rId58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88372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2" name="Equation" r:id="rId60" imgW="1206360" imgH="355320" progId="Equation.DSMT4">
                  <p:embed/>
                </p:oleObj>
              </mc:Choice>
              <mc:Fallback>
                <p:oleObj name="Equation" r:id="rId60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57235" y="1466335"/>
            <a:ext cx="5200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baseline="30000" dirty="0" smtClean="0">
                <a:solidFill>
                  <a:srgbClr val="0000FF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+ 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 + 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8498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2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3185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37863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Equation" r:id="rId7" imgW="520560" imgH="177480" progId="Equation.DSMT4">
                  <p:embed/>
                </p:oleObj>
              </mc:Choice>
              <mc:Fallback>
                <p:oleObj name="Equation" r:id="rId7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97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5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69452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Equation" r:id="rId11" imgW="596880" imgH="279360" progId="Equation.DSMT4">
                  <p:embed/>
                </p:oleObj>
              </mc:Choice>
              <mc:Fallback>
                <p:oleObj name="Equation" r:id="rId11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01186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13" imgW="355320" imgH="241200" progId="Equation.DSMT4">
                  <p:embed/>
                </p:oleObj>
              </mc:Choice>
              <mc:Fallback>
                <p:oleObj name="Equation" r:id="rId13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276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Equation" r:id="rId15" imgW="139700" imgH="139700" progId="Equation.DSMT4">
                  <p:embed/>
                </p:oleObj>
              </mc:Choice>
              <mc:Fallback>
                <p:oleObj name="Equation" r:id="rId1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9696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812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0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10997"/>
              </p:ext>
            </p:extLst>
          </p:nvPr>
        </p:nvGraphicFramePr>
        <p:xfrm>
          <a:off x="1123637" y="47053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Equation" r:id="rId21" imgW="533160" imgH="241200" progId="Equation.DSMT4">
                  <p:embed/>
                </p:oleObj>
              </mc:Choice>
              <mc:Fallback>
                <p:oleObj name="Equation" r:id="rId2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3637" y="47053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09649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Equation" r:id="rId23" imgW="520560" imgH="241200" progId="Equation.DSMT4">
                  <p:embed/>
                </p:oleObj>
              </mc:Choice>
              <mc:Fallback>
                <p:oleObj name="Equation" r:id="rId2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81226"/>
              </p:ext>
            </p:extLst>
          </p:nvPr>
        </p:nvGraphicFramePr>
        <p:xfrm>
          <a:off x="1885637" y="49466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66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13224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27" imgW="583947" imgH="253890" progId="Equation.DSMT4">
                  <p:embed/>
                </p:oleObj>
              </mc:Choice>
              <mc:Fallback>
                <p:oleObj name="Equation" r:id="rId27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2051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29" imgW="139700" imgH="139700" progId="Equation.DSMT4">
                  <p:embed/>
                </p:oleObj>
              </mc:Choice>
              <mc:Fallback>
                <p:oleObj name="Equation" r:id="rId2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12300"/>
              </p:ext>
            </p:extLst>
          </p:nvPr>
        </p:nvGraphicFramePr>
        <p:xfrm>
          <a:off x="2647637" y="52451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451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613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43781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8" name="Equation" r:id="rId33" imgW="114120" imgH="863280" progId="Equation.DSMT4">
                  <p:embed/>
                </p:oleObj>
              </mc:Choice>
              <mc:Fallback>
                <p:oleObj name="Equation" r:id="rId33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57860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9" name="Equation" r:id="rId35" imgW="2705040" imgH="1269720" progId="Equation.DSMT4">
                  <p:embed/>
                </p:oleObj>
              </mc:Choice>
              <mc:Fallback>
                <p:oleObj name="Equation" r:id="rId3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51638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" name="Equation" r:id="rId37" imgW="1206360" imgH="355320" progId="Equation.DSMT4">
                  <p:embed/>
                </p:oleObj>
              </mc:Choice>
              <mc:Fallback>
                <p:oleObj name="Equation" r:id="rId3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050" y="3124200"/>
          <a:ext cx="295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39" imgW="2400300" imgH="1016000" progId="Equation.DSMT4">
                  <p:embed/>
                </p:oleObj>
              </mc:Choice>
              <mc:Fallback>
                <p:oleObj name="Equation" r:id="rId39" imgW="2400300" imgH="1016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124200"/>
                        <a:ext cx="29527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41" imgW="1917360" imgH="952200" progId="Equation.DSMT4">
                  <p:embed/>
                </p:oleObj>
              </mc:Choice>
              <mc:Fallback>
                <p:oleObj name="Equation" r:id="rId4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43" imgW="317160" imgH="863280" progId="Equation.DSMT4">
                  <p:embed/>
                </p:oleObj>
              </mc:Choice>
              <mc:Fallback>
                <p:oleObj name="Equation" r:id="rId4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67778"/>
              </p:ext>
            </p:extLst>
          </p:nvPr>
        </p:nvGraphicFramePr>
        <p:xfrm>
          <a:off x="3365500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Equation" r:id="rId45" imgW="520560" imgH="241200" progId="Equation.DSMT4">
                  <p:embed/>
                </p:oleObj>
              </mc:Choice>
              <mc:Fallback>
                <p:oleObj name="Equation" r:id="rId4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1394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47" imgW="571320" imgH="253800" progId="Equation.DSMT4">
                  <p:embed/>
                </p:oleObj>
              </mc:Choice>
              <mc:Fallback>
                <p:oleObj name="Equation" r:id="rId47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14600" y="1371600"/>
            <a:ext cx="6572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baseline="30000" dirty="0" smtClean="0">
                <a:solidFill>
                  <a:srgbClr val="0000FF"/>
                </a:solidFill>
              </a:rPr>
              <a:t>2</a:t>
            </a:r>
            <a:r>
              <a:rPr lang="en-US" sz="1200" dirty="0"/>
              <a:t> + </a:t>
            </a:r>
            <a:r>
              <a:rPr lang="en-US" sz="1200" dirty="0" smtClean="0">
                <a:solidFill>
                  <a:srgbClr val="0000FF"/>
                </a:solidFill>
              </a:rPr>
              <a:t>AgeMon3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 + 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AgeMon</a:t>
            </a:r>
            <a:r>
              <a:rPr lang="en-US" sz="1200" baseline="30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/>
              <a:t> </a:t>
            </a:r>
            <a:r>
              <a:rPr lang="en-US" sz="1200" dirty="0"/>
              <a:t>| </a:t>
            </a:r>
            <a:r>
              <a:rPr lang="en-US" sz="1200" dirty="0"/>
              <a:t>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5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340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7363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6106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45161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7214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4913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5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885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5953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6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19492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7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0943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8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5201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" name="Equation" r:id="rId37" imgW="799920" imgH="203040" progId="Equation.DSMT4">
                  <p:embed/>
                </p:oleObj>
              </mc:Choice>
              <mc:Fallback>
                <p:oleObj name="Equation" r:id="rId3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4297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0" name="Equation" r:id="rId39" imgW="393480" imgH="203040" progId="Equation.DSMT4">
                  <p:embed/>
                </p:oleObj>
              </mc:Choice>
              <mc:Fallback>
                <p:oleObj name="Equation" r:id="rId3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8364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1" name="Equation" r:id="rId41" imgW="520560" imgH="177480" progId="Equation.DSMT4">
                  <p:embed/>
                </p:oleObj>
              </mc:Choice>
              <mc:Fallback>
                <p:oleObj name="Equation" r:id="rId4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5375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2" name="Equation" r:id="rId43" imgW="647640" imgH="203040" progId="Equation.DSMT4">
                  <p:embed/>
                </p:oleObj>
              </mc:Choice>
              <mc:Fallback>
                <p:oleObj name="Equation" r:id="rId4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3" name="Equation" r:id="rId45" imgW="1104900" imgH="965200" progId="Equation.DSMT4">
                  <p:embed/>
                </p:oleObj>
              </mc:Choice>
              <mc:Fallback>
                <p:oleObj name="Equation" r:id="rId45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4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0721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5" name="Equation" r:id="rId49" imgW="698400" imgH="863280" progId="Equation.DSMT4">
                  <p:embed/>
                </p:oleObj>
              </mc:Choice>
              <mc:Fallback>
                <p:oleObj name="Equation" r:id="rId49" imgW="69840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16677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6" name="Equation" r:id="rId51" imgW="2070000" imgH="1180800" progId="Equation.DSMT4">
                  <p:embed/>
                </p:oleObj>
              </mc:Choice>
              <mc:Fallback>
                <p:oleObj name="Equation" r:id="rId51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03852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7" name="Equation" r:id="rId53" imgW="2184120" imgH="1015920" progId="Equation.DSMT4">
                  <p:embed/>
                </p:oleObj>
              </mc:Choice>
              <mc:Fallback>
                <p:oleObj name="Equation" r:id="rId53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889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8" name="Equation" r:id="rId55" imgW="1206360" imgH="355320" progId="Equation.DSMT4">
                  <p:embed/>
                </p:oleObj>
              </mc:Choice>
              <mc:Fallback>
                <p:oleObj name="Equation" r:id="rId55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33800" y="1466335"/>
            <a:ext cx="5288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m4 </a:t>
            </a:r>
            <a:r>
              <a:rPr lang="en-US" sz="1200" dirty="0"/>
              <a:t>&lt;- </a:t>
            </a:r>
            <a:r>
              <a:rPr lang="en-US" sz="1200" dirty="0" smtClean="0"/>
              <a:t>lmer (</a:t>
            </a:r>
            <a:r>
              <a:rPr lang="en-US" sz="1200" dirty="0"/>
              <a:t>attend ~ </a:t>
            </a:r>
            <a:r>
              <a:rPr lang="en-US" sz="1200" dirty="0">
                <a:solidFill>
                  <a:srgbClr val="0000FF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0000FF"/>
                </a:solidFill>
              </a:rPr>
              <a:t>AgeMon</a:t>
            </a:r>
            <a:r>
              <a:rPr lang="en-US" sz="1200" dirty="0" smtClean="0"/>
              <a:t> +</a:t>
            </a:r>
            <a:r>
              <a:rPr lang="en-US" sz="1200" dirty="0" smtClean="0">
                <a:solidFill>
                  <a:srgbClr val="0000FF"/>
                </a:solidFill>
              </a:rPr>
              <a:t>BYear</a:t>
            </a:r>
            <a:r>
              <a:rPr lang="en-US" sz="1200" dirty="0" smtClean="0">
                <a:solidFill>
                  <a:srgbClr val="008000"/>
                </a:solidFill>
              </a:rPr>
              <a:t> </a:t>
            </a:r>
            <a:r>
              <a:rPr lang="en-US" sz="1200" dirty="0" smtClean="0"/>
              <a:t>+(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/>
              <a:t>+ </a:t>
            </a:r>
            <a:r>
              <a:rPr lang="en-US" sz="1200" dirty="0" smtClean="0">
                <a:solidFill>
                  <a:srgbClr val="FF0000"/>
                </a:solidFill>
              </a:rPr>
              <a:t>Age</a:t>
            </a:r>
            <a:r>
              <a:rPr lang="en-US" sz="1200" dirty="0" smtClean="0"/>
              <a:t> </a:t>
            </a:r>
            <a:r>
              <a:rPr lang="en-US" sz="1200" dirty="0"/>
              <a:t>| id</a:t>
            </a:r>
            <a:r>
              <a:rPr lang="en-US" sz="1200" dirty="0" smtClean="0"/>
              <a:t>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74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dk1">
              <a:shade val="95000"/>
              <a:satMod val="105000"/>
              <a:alpha val="41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740</Words>
  <Application>Microsoft Office PowerPoint</Application>
  <PresentationFormat>Letter Paper (8.5x11 in)</PresentationFormat>
  <Paragraphs>437</Paragraphs>
  <Slides>30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MathType 6.0 Equation</vt:lpstr>
      <vt:lpstr>Trajectories of Religious Involvement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109</cp:revision>
  <dcterms:created xsi:type="dcterms:W3CDTF">2012-11-07T04:45:03Z</dcterms:created>
  <dcterms:modified xsi:type="dcterms:W3CDTF">2012-11-12T05:36:27Z</dcterms:modified>
</cp:coreProperties>
</file>