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1" r:id="rId6"/>
    <p:sldId id="270" r:id="rId7"/>
    <p:sldId id="268" r:id="rId8"/>
    <p:sldId id="259" r:id="rId9"/>
    <p:sldId id="277" r:id="rId10"/>
    <p:sldId id="273" r:id="rId11"/>
    <p:sldId id="276" r:id="rId12"/>
    <p:sldId id="281" r:id="rId13"/>
    <p:sldId id="269" r:id="rId14"/>
    <p:sldId id="272" r:id="rId15"/>
    <p:sldId id="275" r:id="rId16"/>
    <p:sldId id="274" r:id="rId17"/>
    <p:sldId id="279" r:id="rId18"/>
    <p:sldId id="28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" y="-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8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4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4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0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2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>
            <a:noAutofit/>
          </a:bodyPr>
          <a:lstStyle/>
          <a:p>
            <a:r>
              <a:rPr lang="en-US" sz="16600" dirty="0"/>
              <a:t>v</a:t>
            </a:r>
            <a:r>
              <a:rPr lang="en-US" sz="16600" dirty="0" smtClean="0"/>
              <a:t>ariables</a:t>
            </a:r>
            <a:endParaRPr lang="en-US" sz="1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98" y="10766"/>
            <a:ext cx="6196802" cy="43897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famrel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478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23" y="-3890"/>
            <a:ext cx="6125677" cy="34138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race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252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77" y="0"/>
            <a:ext cx="6223423" cy="4629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attend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608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40" y="0"/>
            <a:ext cx="6207399" cy="3449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decide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437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40" y="16584"/>
            <a:ext cx="6197460" cy="3429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pray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547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27" y="10766"/>
            <a:ext cx="6191273" cy="3551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obey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809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97" y="4949"/>
            <a:ext cx="6129003" cy="3405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todo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131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41" y="10529"/>
            <a:ext cx="6217338" cy="344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value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989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620" y="0"/>
            <a:ext cx="57283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791200" cy="48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35" y="7454"/>
            <a:ext cx="6244065" cy="3478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662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40" y="0"/>
            <a:ext cx="6197460" cy="3429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byear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778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13" y="0"/>
            <a:ext cx="5525787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bmonth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00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94" y="0"/>
            <a:ext cx="6227506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ageyear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916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-32665"/>
            <a:ext cx="6001351" cy="51761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agemon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92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92" y="0"/>
            <a:ext cx="4499922" cy="5086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relpref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546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</Words>
  <Application>Microsoft Office PowerPoint</Application>
  <PresentationFormat>On-screen Show (16:9)</PresentationFormat>
  <Paragraphs>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Andriy Koval</dc:creator>
  <cp:lastModifiedBy>Andriy Koval</cp:lastModifiedBy>
  <cp:revision>4</cp:revision>
  <dcterms:created xsi:type="dcterms:W3CDTF">2013-04-26T02:42:51Z</dcterms:created>
  <dcterms:modified xsi:type="dcterms:W3CDTF">2013-04-26T03:19:58Z</dcterms:modified>
</cp:coreProperties>
</file>