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0" r:id="rId8"/>
    <p:sldId id="269" r:id="rId9"/>
    <p:sldId id="268" r:id="rId10"/>
    <p:sldId id="267" r:id="rId11"/>
    <p:sldId id="266" r:id="rId12"/>
    <p:sldId id="265" r:id="rId13"/>
    <p:sldId id="264" r:id="rId14"/>
    <p:sldId id="263" r:id="rId15"/>
    <p:sldId id="271" r:id="rId16"/>
    <p:sldId id="273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94" autoAdjust="0"/>
    <p:restoredTop sz="94662" autoAdjust="0"/>
  </p:normalViewPr>
  <p:slideViewPr>
    <p:cSldViewPr>
      <p:cViewPr varScale="1">
        <p:scale>
          <a:sx n="147" d="100"/>
          <a:sy n="147" d="100"/>
        </p:scale>
        <p:origin x="-60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1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6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0</Words>
  <Application>Microsoft Office PowerPoint</Application>
  <PresentationFormat>On-screen Show (16:9)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inspirion</dc:creator>
  <cp:lastModifiedBy>Andriy Koval</cp:lastModifiedBy>
  <cp:revision>13</cp:revision>
  <dcterms:created xsi:type="dcterms:W3CDTF">2006-08-16T00:00:00Z</dcterms:created>
  <dcterms:modified xsi:type="dcterms:W3CDTF">2013-03-17T03:50:20Z</dcterms:modified>
</cp:coreProperties>
</file>