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75" r:id="rId3"/>
    <p:sldId id="277" r:id="rId4"/>
    <p:sldId id="286" r:id="rId5"/>
    <p:sldId id="285" r:id="rId6"/>
    <p:sldId id="284" r:id="rId7"/>
    <p:sldId id="283" r:id="rId8"/>
    <p:sldId id="282" r:id="rId9"/>
    <p:sldId id="281" r:id="rId10"/>
    <p:sldId id="280" r:id="rId11"/>
    <p:sldId id="279" r:id="rId12"/>
    <p:sldId id="278" r:id="rId13"/>
    <p:sldId id="272" r:id="rId14"/>
    <p:sldId id="271" r:id="rId15"/>
    <p:sldId id="270" r:id="rId16"/>
    <p:sldId id="268" r:id="rId17"/>
    <p:sldId id="267" r:id="rId18"/>
    <p:sldId id="266" r:id="rId19"/>
    <p:sldId id="265" r:id="rId20"/>
    <p:sldId id="263" r:id="rId21"/>
    <p:sldId id="262" r:id="rId22"/>
    <p:sldId id="258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y V Koval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>
        <p:scale>
          <a:sx n="125" d="100"/>
          <a:sy n="125" d="100"/>
        </p:scale>
        <p:origin x="-127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ious\Documents\GitHub\NLSY-97_Religiosity\models%20@%20NLSY97%20Religiosity\Fit%20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87325948663199E-2"/>
          <c:y val="3.8350672487182623E-2"/>
          <c:w val="0.85721629076026529"/>
          <c:h val="0.875115118382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-2LL</c:v>
                </c:pt>
              </c:strCache>
            </c:strRef>
          </c:tx>
          <c:spPr>
            <a:ln w="19050"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19370.901717989444</c:v>
                </c:pt>
                <c:pt idx="1">
                  <c:v>19466.520613797318</c:v>
                </c:pt>
                <c:pt idx="2">
                  <c:v>19807.477219411914</c:v>
                </c:pt>
                <c:pt idx="3">
                  <c:v>21106.043154545427</c:v>
                </c:pt>
                <c:pt idx="4">
                  <c:v>21213.636516232105</c:v>
                </c:pt>
                <c:pt idx="5">
                  <c:v>22983.735123066344</c:v>
                </c:pt>
                <c:pt idx="6" formatCode="#,##0">
                  <c:v>19951.187000000002</c:v>
                </c:pt>
                <c:pt idx="7" formatCode="#,##0">
                  <c:v>21864.238000000001</c:v>
                </c:pt>
                <c:pt idx="8" formatCode="#,##0">
                  <c:v>21867.524000000001</c:v>
                </c:pt>
                <c:pt idx="9" formatCode="#,##0">
                  <c:v>21887.194</c:v>
                </c:pt>
                <c:pt idx="10" formatCode="#,##0">
                  <c:v>21934.493999999999</c:v>
                </c:pt>
                <c:pt idx="11" formatCode="#,##0.00">
                  <c:v>23560.785</c:v>
                </c:pt>
                <c:pt idx="12" formatCode="#,##0">
                  <c:v>45277.898000000001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</c:v>
                </c:pt>
              </c:strCache>
            </c:strRef>
          </c:tx>
          <c:spPr>
            <a:ln w="19050"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19378.901717989444</c:v>
                </c:pt>
                <c:pt idx="1">
                  <c:v>19470.520613797318</c:v>
                </c:pt>
                <c:pt idx="2">
                  <c:v>19813.477219411914</c:v>
                </c:pt>
                <c:pt idx="3">
                  <c:v>21110.043154545427</c:v>
                </c:pt>
                <c:pt idx="4">
                  <c:v>21217.636516232105</c:v>
                </c:pt>
                <c:pt idx="5">
                  <c:v>22985.735123066344</c:v>
                </c:pt>
                <c:pt idx="6" formatCode="#,##0">
                  <c:v>19959.187000000002</c:v>
                </c:pt>
                <c:pt idx="7" formatCode="#,##0">
                  <c:v>21884.238000000001</c:v>
                </c:pt>
                <c:pt idx="8" formatCode="#,##0">
                  <c:v>21889.524000000001</c:v>
                </c:pt>
                <c:pt idx="9" formatCode="#,##0">
                  <c:v>21903.194</c:v>
                </c:pt>
                <c:pt idx="10" formatCode="#,##0">
                  <c:v>21946.493999999999</c:v>
                </c:pt>
                <c:pt idx="11" formatCode="#,##0.00">
                  <c:v>23568.785</c:v>
                </c:pt>
                <c:pt idx="12" formatCode="#,##0">
                  <c:v>45287.898000000001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AICC</c:v>
                </c:pt>
              </c:strCache>
            </c:strRef>
          </c:tx>
          <c:spPr>
            <a:ln w="19050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19378.912543429225</c:v>
                </c:pt>
                <c:pt idx="1">
                  <c:v>19470.52385967235</c:v>
                </c:pt>
                <c:pt idx="2">
                  <c:v>19813.483709406504</c:v>
                </c:pt>
                <c:pt idx="3">
                  <c:v>21110.046398665458</c:v>
                </c:pt>
                <c:pt idx="4">
                  <c:v>21217.639762985353</c:v>
                </c:pt>
                <c:pt idx="5">
                  <c:v>22985.736204732111</c:v>
                </c:pt>
                <c:pt idx="6" formatCode="#,##0">
                  <c:v>19959.199000000001</c:v>
                </c:pt>
                <c:pt idx="7" formatCode="#,##0">
                  <c:v>21884.304</c:v>
                </c:pt>
                <c:pt idx="8" formatCode="#,##0">
                  <c:v>21889.603999999999</c:v>
                </c:pt>
                <c:pt idx="9" formatCode="#,##0">
                  <c:v>21903.238000000001</c:v>
                </c:pt>
                <c:pt idx="10" formatCode="#,##0">
                  <c:v>21946.519</c:v>
                </c:pt>
                <c:pt idx="11" formatCode="#,##0.00">
                  <c:v>23568.796999999999</c:v>
                </c:pt>
                <c:pt idx="12" formatCode="#,##0">
                  <c:v>45287.906999999999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CAIC</c:v>
                </c:pt>
              </c:strCache>
            </c:strRef>
          </c:tx>
          <c:spPr>
            <a:ln w="19050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19407.766070383972</c:v>
                </c:pt>
                <c:pt idx="1">
                  <c:v>19484.952789994582</c:v>
                </c:pt>
                <c:pt idx="2">
                  <c:v>19835.127104891315</c:v>
                </c:pt>
                <c:pt idx="3">
                  <c:v>21124.476411531694</c:v>
                </c:pt>
                <c:pt idx="4">
                  <c:v>21232.068151815769</c:v>
                </c:pt>
                <c:pt idx="5">
                  <c:v>22992.951211164978</c:v>
                </c:pt>
                <c:pt idx="6" formatCode="#,##0">
                  <c:v>19987.616999999998</c:v>
                </c:pt>
                <c:pt idx="7" formatCode="#,##0">
                  <c:v>21955.278999999999</c:v>
                </c:pt>
                <c:pt idx="8" formatCode="#,##0">
                  <c:v>21967.669000000002</c:v>
                </c:pt>
                <c:pt idx="9" formatCode="#,##0">
                  <c:v>21960.026999999998</c:v>
                </c:pt>
                <c:pt idx="10" formatCode="#,##0">
                  <c:v>21989.117999999999</c:v>
                </c:pt>
                <c:pt idx="11" formatCode="#,##0.00">
                  <c:v>23597.234</c:v>
                </c:pt>
                <c:pt idx="12" formatCode="#,##0">
                  <c:v>45326.93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19403.766070383972</c:v>
                </c:pt>
                <c:pt idx="1">
                  <c:v>19482.952789994582</c:v>
                </c:pt>
                <c:pt idx="2">
                  <c:v>19832.127104891315</c:v>
                </c:pt>
                <c:pt idx="3">
                  <c:v>21122.476411531694</c:v>
                </c:pt>
                <c:pt idx="4">
                  <c:v>21230.068151815769</c:v>
                </c:pt>
                <c:pt idx="5">
                  <c:v>22991.951211164978</c:v>
                </c:pt>
                <c:pt idx="6" formatCode="#,##0">
                  <c:v>19983.616999999998</c:v>
                </c:pt>
                <c:pt idx="7" formatCode="#,##0">
                  <c:v>21945.278999999999</c:v>
                </c:pt>
                <c:pt idx="8" formatCode="#,##0">
                  <c:v>21956.669000000002</c:v>
                </c:pt>
                <c:pt idx="9" formatCode="#,##0">
                  <c:v>21952.026999999998</c:v>
                </c:pt>
                <c:pt idx="10" formatCode="#,##0">
                  <c:v>21983.117999999999</c:v>
                </c:pt>
                <c:pt idx="11" formatCode="#,##0.00">
                  <c:v>23593.234</c:v>
                </c:pt>
                <c:pt idx="12" formatCode="#,##0">
                  <c:v>45321.93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17440"/>
        <c:axId val="174802048"/>
      </c:lineChart>
      <c:catAx>
        <c:axId val="3711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4802048"/>
        <c:crosses val="autoZero"/>
        <c:auto val="1"/>
        <c:lblAlgn val="ctr"/>
        <c:lblOffset val="100"/>
        <c:noMultiLvlLbl val="0"/>
      </c:catAx>
      <c:valAx>
        <c:axId val="174802048"/>
        <c:scaling>
          <c:orientation val="minMax"/>
          <c:max val="25000"/>
          <c:min val="18000"/>
        </c:scaling>
        <c:delete val="0"/>
        <c:axPos val="l"/>
        <c:numFmt formatCode="General" sourceLinked="1"/>
        <c:majorTickMark val="out"/>
        <c:minorTickMark val="none"/>
        <c:tickLblPos val="nextTo"/>
        <c:crossAx val="37117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08T04:13:13.896" idx="1">
    <p:pos x="10" y="10"/>
    <p:text>dkjfa;lkjd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21.wmf"/><Relationship Id="rId18" Type="http://schemas.openxmlformats.org/officeDocument/2006/relationships/image" Target="../media/image30.wmf"/><Relationship Id="rId26" Type="http://schemas.openxmlformats.org/officeDocument/2006/relationships/image" Target="../media/image51.wmf"/><Relationship Id="rId3" Type="http://schemas.openxmlformats.org/officeDocument/2006/relationships/image" Target="../media/image6.wmf"/><Relationship Id="rId21" Type="http://schemas.openxmlformats.org/officeDocument/2006/relationships/image" Target="../media/image40.wmf"/><Relationship Id="rId7" Type="http://schemas.openxmlformats.org/officeDocument/2006/relationships/image" Target="../media/image1.wmf"/><Relationship Id="rId12" Type="http://schemas.openxmlformats.org/officeDocument/2006/relationships/image" Target="../media/image34.wmf"/><Relationship Id="rId17" Type="http://schemas.openxmlformats.org/officeDocument/2006/relationships/image" Target="../media/image17.wmf"/><Relationship Id="rId25" Type="http://schemas.openxmlformats.org/officeDocument/2006/relationships/image" Target="../media/image47.wmf"/><Relationship Id="rId2" Type="http://schemas.openxmlformats.org/officeDocument/2006/relationships/image" Target="../media/image5.wmf"/><Relationship Id="rId16" Type="http://schemas.openxmlformats.org/officeDocument/2006/relationships/image" Target="../media/image37.wmf"/><Relationship Id="rId20" Type="http://schemas.openxmlformats.org/officeDocument/2006/relationships/image" Target="../media/image43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24" Type="http://schemas.openxmlformats.org/officeDocument/2006/relationships/image" Target="../media/image50.wmf"/><Relationship Id="rId5" Type="http://schemas.openxmlformats.org/officeDocument/2006/relationships/image" Target="../media/image7.wmf"/><Relationship Id="rId15" Type="http://schemas.openxmlformats.org/officeDocument/2006/relationships/image" Target="../media/image45.wmf"/><Relationship Id="rId23" Type="http://schemas.openxmlformats.org/officeDocument/2006/relationships/image" Target="../media/image46.wmf"/><Relationship Id="rId10" Type="http://schemas.openxmlformats.org/officeDocument/2006/relationships/image" Target="../media/image28.wmf"/><Relationship Id="rId19" Type="http://schemas.openxmlformats.org/officeDocument/2006/relationships/image" Target="../media/image22.wmf"/><Relationship Id="rId4" Type="http://schemas.openxmlformats.org/officeDocument/2006/relationships/image" Target="../media/image49.wmf"/><Relationship Id="rId9" Type="http://schemas.openxmlformats.org/officeDocument/2006/relationships/image" Target="../media/image11.wmf"/><Relationship Id="rId14" Type="http://schemas.openxmlformats.org/officeDocument/2006/relationships/image" Target="../media/image35.wmf"/><Relationship Id="rId22" Type="http://schemas.openxmlformats.org/officeDocument/2006/relationships/image" Target="../media/image23.wmf"/><Relationship Id="rId27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1.wmf"/><Relationship Id="rId18" Type="http://schemas.openxmlformats.org/officeDocument/2006/relationships/image" Target="../media/image17.wmf"/><Relationship Id="rId26" Type="http://schemas.openxmlformats.org/officeDocument/2006/relationships/image" Target="../media/image40.wmf"/><Relationship Id="rId3" Type="http://schemas.openxmlformats.org/officeDocument/2006/relationships/image" Target="../media/image6.wmf"/><Relationship Id="rId21" Type="http://schemas.openxmlformats.org/officeDocument/2006/relationships/image" Target="../media/image57.wmf"/><Relationship Id="rId7" Type="http://schemas.openxmlformats.org/officeDocument/2006/relationships/image" Target="../media/image11.wmf"/><Relationship Id="rId12" Type="http://schemas.openxmlformats.org/officeDocument/2006/relationships/image" Target="../media/image54.wmf"/><Relationship Id="rId17" Type="http://schemas.openxmlformats.org/officeDocument/2006/relationships/image" Target="../media/image37.wmf"/><Relationship Id="rId25" Type="http://schemas.openxmlformats.org/officeDocument/2006/relationships/image" Target="../media/image43.wmf"/><Relationship Id="rId2" Type="http://schemas.openxmlformats.org/officeDocument/2006/relationships/image" Target="../media/image5.wmf"/><Relationship Id="rId16" Type="http://schemas.openxmlformats.org/officeDocument/2006/relationships/image" Target="../media/image45.wmf"/><Relationship Id="rId20" Type="http://schemas.openxmlformats.org/officeDocument/2006/relationships/image" Target="../media/image56.wmf"/><Relationship Id="rId29" Type="http://schemas.openxmlformats.org/officeDocument/2006/relationships/image" Target="../media/image46.wmf"/><Relationship Id="rId1" Type="http://schemas.openxmlformats.org/officeDocument/2006/relationships/image" Target="../media/image4.wmf"/><Relationship Id="rId6" Type="http://schemas.openxmlformats.org/officeDocument/2006/relationships/image" Target="../media/image44.wmf"/><Relationship Id="rId11" Type="http://schemas.openxmlformats.org/officeDocument/2006/relationships/image" Target="../media/image34.wmf"/><Relationship Id="rId24" Type="http://schemas.openxmlformats.org/officeDocument/2006/relationships/image" Target="../media/image22.wmf"/><Relationship Id="rId5" Type="http://schemas.openxmlformats.org/officeDocument/2006/relationships/image" Target="../media/image1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image" Target="../media/image60.wmf"/><Relationship Id="rId10" Type="http://schemas.openxmlformats.org/officeDocument/2006/relationships/image" Target="../media/image12.wmf"/><Relationship Id="rId19" Type="http://schemas.openxmlformats.org/officeDocument/2006/relationships/image" Target="../media/image30.wmf"/><Relationship Id="rId31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image" Target="../media/image53.wmf"/><Relationship Id="rId14" Type="http://schemas.openxmlformats.org/officeDocument/2006/relationships/image" Target="../media/image35.wmf"/><Relationship Id="rId22" Type="http://schemas.openxmlformats.org/officeDocument/2006/relationships/image" Target="../media/image58.wmf"/><Relationship Id="rId27" Type="http://schemas.openxmlformats.org/officeDocument/2006/relationships/image" Target="../media/image23.wmf"/><Relationship Id="rId30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18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image" Target="../media/image1.wmf"/><Relationship Id="rId10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image" Target="../media/image13.wmf"/><Relationship Id="rId1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7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23.wmf"/><Relationship Id="rId2" Type="http://schemas.openxmlformats.org/officeDocument/2006/relationships/image" Target="../media/image5.wmf"/><Relationship Id="rId16" Type="http://schemas.openxmlformats.org/officeDocument/2006/relationships/image" Target="../media/image24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11" Type="http://schemas.openxmlformats.org/officeDocument/2006/relationships/image" Target="../media/image22.wmf"/><Relationship Id="rId5" Type="http://schemas.openxmlformats.org/officeDocument/2006/relationships/image" Target="../media/image1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image" Target="../media/image17.wmf"/><Relationship Id="rId14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17.wmf"/><Relationship Id="rId17" Type="http://schemas.openxmlformats.org/officeDocument/2006/relationships/image" Target="../media/image31.wmf"/><Relationship Id="rId2" Type="http://schemas.openxmlformats.org/officeDocument/2006/relationships/image" Target="../media/image5.wmf"/><Relationship Id="rId16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27.wmf"/><Relationship Id="rId11" Type="http://schemas.openxmlformats.org/officeDocument/2006/relationships/image" Target="../media/image61.wmf"/><Relationship Id="rId5" Type="http://schemas.openxmlformats.org/officeDocument/2006/relationships/image" Target="../media/image1.wmf"/><Relationship Id="rId15" Type="http://schemas.openxmlformats.org/officeDocument/2006/relationships/image" Target="../media/image23.wmf"/><Relationship Id="rId10" Type="http://schemas.openxmlformats.org/officeDocument/2006/relationships/image" Target="../media/image21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6.wmf"/><Relationship Id="rId18" Type="http://schemas.openxmlformats.org/officeDocument/2006/relationships/image" Target="../media/image23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1" Type="http://schemas.openxmlformats.org/officeDocument/2006/relationships/image" Target="../media/image4.wmf"/><Relationship Id="rId6" Type="http://schemas.openxmlformats.org/officeDocument/2006/relationships/image" Target="../media/image27.wmf"/><Relationship Id="rId11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17.wmf"/><Relationship Id="rId10" Type="http://schemas.openxmlformats.org/officeDocument/2006/relationships/image" Target="../media/image34.wmf"/><Relationship Id="rId19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6.wmf"/><Relationship Id="rId18" Type="http://schemas.openxmlformats.org/officeDocument/2006/relationships/image" Target="../media/image40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20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39.wmf"/><Relationship Id="rId11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17.wmf"/><Relationship Id="rId10" Type="http://schemas.openxmlformats.org/officeDocument/2006/relationships/image" Target="../media/image34.wmf"/><Relationship Id="rId19" Type="http://schemas.openxmlformats.org/officeDocument/2006/relationships/image" Target="../media/image23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42.wmf"/><Relationship Id="rId18" Type="http://schemas.openxmlformats.org/officeDocument/2006/relationships/image" Target="../media/image43.wmf"/><Relationship Id="rId3" Type="http://schemas.openxmlformats.org/officeDocument/2006/relationships/image" Target="../media/image6.wmf"/><Relationship Id="rId21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39.wmf"/><Relationship Id="rId11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17.wmf"/><Relationship Id="rId10" Type="http://schemas.openxmlformats.org/officeDocument/2006/relationships/image" Target="../media/image34.wmf"/><Relationship Id="rId19" Type="http://schemas.openxmlformats.org/officeDocument/2006/relationships/image" Target="../media/image40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45.wmf"/><Relationship Id="rId18" Type="http://schemas.openxmlformats.org/officeDocument/2006/relationships/image" Target="../media/image43.wmf"/><Relationship Id="rId3" Type="http://schemas.openxmlformats.org/officeDocument/2006/relationships/image" Target="../media/image6.wmf"/><Relationship Id="rId21" Type="http://schemas.openxmlformats.org/officeDocument/2006/relationships/image" Target="../media/image46.wmf"/><Relationship Id="rId7" Type="http://schemas.openxmlformats.org/officeDocument/2006/relationships/image" Target="../media/image11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44.wmf"/><Relationship Id="rId11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17.wmf"/><Relationship Id="rId23" Type="http://schemas.openxmlformats.org/officeDocument/2006/relationships/image" Target="../media/image47.wmf"/><Relationship Id="rId10" Type="http://schemas.openxmlformats.org/officeDocument/2006/relationships/image" Target="../media/image34.wmf"/><Relationship Id="rId19" Type="http://schemas.openxmlformats.org/officeDocument/2006/relationships/image" Target="../media/image40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Relationship Id="rId2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45.wmf"/><Relationship Id="rId18" Type="http://schemas.openxmlformats.org/officeDocument/2006/relationships/image" Target="../media/image43.wmf"/><Relationship Id="rId3" Type="http://schemas.openxmlformats.org/officeDocument/2006/relationships/image" Target="../media/image6.wmf"/><Relationship Id="rId21" Type="http://schemas.openxmlformats.org/officeDocument/2006/relationships/image" Target="../media/image46.wmf"/><Relationship Id="rId7" Type="http://schemas.openxmlformats.org/officeDocument/2006/relationships/image" Target="../media/image11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5" Type="http://schemas.openxmlformats.org/officeDocument/2006/relationships/image" Target="../media/image51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44.wmf"/><Relationship Id="rId11" Type="http://schemas.openxmlformats.org/officeDocument/2006/relationships/image" Target="../media/image21.wmf"/><Relationship Id="rId24" Type="http://schemas.openxmlformats.org/officeDocument/2006/relationships/image" Target="../media/image47.wmf"/><Relationship Id="rId5" Type="http://schemas.openxmlformats.org/officeDocument/2006/relationships/image" Target="../media/image1.wmf"/><Relationship Id="rId15" Type="http://schemas.openxmlformats.org/officeDocument/2006/relationships/image" Target="../media/image17.wmf"/><Relationship Id="rId23" Type="http://schemas.openxmlformats.org/officeDocument/2006/relationships/image" Target="../media/image7.wmf"/><Relationship Id="rId10" Type="http://schemas.openxmlformats.org/officeDocument/2006/relationships/image" Target="../media/image34.wmf"/><Relationship Id="rId19" Type="http://schemas.openxmlformats.org/officeDocument/2006/relationships/image" Target="../media/image40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Relationship Id="rId22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5.wmf"/><Relationship Id="rId18" Type="http://schemas.openxmlformats.org/officeDocument/2006/relationships/image" Target="../media/image62.wmf"/><Relationship Id="rId26" Type="http://schemas.openxmlformats.org/officeDocument/2006/relationships/image" Target="../media/image46.wmf"/><Relationship Id="rId3" Type="http://schemas.openxmlformats.org/officeDocument/2006/relationships/image" Target="../media/image6.wmf"/><Relationship Id="rId21" Type="http://schemas.openxmlformats.org/officeDocument/2006/relationships/image" Target="../media/image59.wmf"/><Relationship Id="rId7" Type="http://schemas.openxmlformats.org/officeDocument/2006/relationships/image" Target="../media/image11.wmf"/><Relationship Id="rId12" Type="http://schemas.openxmlformats.org/officeDocument/2006/relationships/image" Target="../media/image21.wmf"/><Relationship Id="rId17" Type="http://schemas.openxmlformats.org/officeDocument/2006/relationships/image" Target="../media/image30.wmf"/><Relationship Id="rId25" Type="http://schemas.openxmlformats.org/officeDocument/2006/relationships/image" Target="../media/image23.wmf"/><Relationship Id="rId2" Type="http://schemas.openxmlformats.org/officeDocument/2006/relationships/image" Target="../media/image5.wmf"/><Relationship Id="rId16" Type="http://schemas.openxmlformats.org/officeDocument/2006/relationships/image" Target="../media/image17.wmf"/><Relationship Id="rId20" Type="http://schemas.openxmlformats.org/officeDocument/2006/relationships/image" Target="../media/image58.wmf"/><Relationship Id="rId1" Type="http://schemas.openxmlformats.org/officeDocument/2006/relationships/image" Target="../media/image4.wmf"/><Relationship Id="rId6" Type="http://schemas.openxmlformats.org/officeDocument/2006/relationships/image" Target="../media/image44.wmf"/><Relationship Id="rId11" Type="http://schemas.openxmlformats.org/officeDocument/2006/relationships/image" Target="../media/image34.wmf"/><Relationship Id="rId24" Type="http://schemas.openxmlformats.org/officeDocument/2006/relationships/image" Target="../media/image40.wmf"/><Relationship Id="rId5" Type="http://schemas.openxmlformats.org/officeDocument/2006/relationships/image" Target="../media/image1.wmf"/><Relationship Id="rId15" Type="http://schemas.openxmlformats.org/officeDocument/2006/relationships/image" Target="../media/image37.wmf"/><Relationship Id="rId23" Type="http://schemas.openxmlformats.org/officeDocument/2006/relationships/image" Target="../media/image43.wmf"/><Relationship Id="rId28" Type="http://schemas.openxmlformats.org/officeDocument/2006/relationships/image" Target="../media/image7.wmf"/><Relationship Id="rId10" Type="http://schemas.openxmlformats.org/officeDocument/2006/relationships/image" Target="../media/image12.wmf"/><Relationship Id="rId19" Type="http://schemas.openxmlformats.org/officeDocument/2006/relationships/image" Target="../media/image57.wmf"/><Relationship Id="rId4" Type="http://schemas.openxmlformats.org/officeDocument/2006/relationships/image" Target="../media/image10.wmf"/><Relationship Id="rId9" Type="http://schemas.openxmlformats.org/officeDocument/2006/relationships/image" Target="../media/image53.wmf"/><Relationship Id="rId14" Type="http://schemas.openxmlformats.org/officeDocument/2006/relationships/image" Target="../media/image45.wmf"/><Relationship Id="rId22" Type="http://schemas.openxmlformats.org/officeDocument/2006/relationships/image" Target="../media/image22.wmf"/><Relationship Id="rId27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8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3.wmf"/><Relationship Id="rId5" Type="http://schemas.openxmlformats.org/officeDocument/2006/relationships/image" Target="../media/image16.wmf"/><Relationship Id="rId15" Type="http://schemas.openxmlformats.org/officeDocument/2006/relationships/image" Target="../media/image19.wmf"/><Relationship Id="rId10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2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3.wmf"/><Relationship Id="rId17" Type="http://schemas.openxmlformats.org/officeDocument/2006/relationships/image" Target="../media/image24.wmf"/><Relationship Id="rId2" Type="http://schemas.openxmlformats.org/officeDocument/2006/relationships/image" Target="../media/image5.wmf"/><Relationship Id="rId16" Type="http://schemas.openxmlformats.org/officeDocument/2006/relationships/image" Target="../media/image18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7.wmf"/><Relationship Id="rId5" Type="http://schemas.openxmlformats.org/officeDocument/2006/relationships/image" Target="../media/image20.wmf"/><Relationship Id="rId15" Type="http://schemas.openxmlformats.org/officeDocument/2006/relationships/image" Target="../media/image14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18" Type="http://schemas.openxmlformats.org/officeDocument/2006/relationships/image" Target="../media/image3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21.wmf"/><Relationship Id="rId17" Type="http://schemas.openxmlformats.org/officeDocument/2006/relationships/image" Target="../media/image23.wmf"/><Relationship Id="rId2" Type="http://schemas.openxmlformats.org/officeDocument/2006/relationships/image" Target="../media/image5.wmf"/><Relationship Id="rId16" Type="http://schemas.openxmlformats.org/officeDocument/2006/relationships/image" Target="../media/image22.wmf"/><Relationship Id="rId1" Type="http://schemas.openxmlformats.org/officeDocument/2006/relationships/image" Target="../media/image4.wmf"/><Relationship Id="rId6" Type="http://schemas.openxmlformats.org/officeDocument/2006/relationships/image" Target="../media/image26.wmf"/><Relationship Id="rId11" Type="http://schemas.openxmlformats.org/officeDocument/2006/relationships/image" Target="../media/image12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image" Target="../media/image28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1.wmf"/><Relationship Id="rId18" Type="http://schemas.openxmlformats.org/officeDocument/2006/relationships/image" Target="../media/image30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4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37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33.wmf"/><Relationship Id="rId11" Type="http://schemas.openxmlformats.org/officeDocument/2006/relationships/image" Target="../media/image12.wmf"/><Relationship Id="rId5" Type="http://schemas.openxmlformats.org/officeDocument/2006/relationships/image" Target="../media/image32.wmf"/><Relationship Id="rId15" Type="http://schemas.openxmlformats.org/officeDocument/2006/relationships/image" Target="../media/image36.wmf"/><Relationship Id="rId10" Type="http://schemas.openxmlformats.org/officeDocument/2006/relationships/image" Target="../media/image28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21.wmf"/><Relationship Id="rId18" Type="http://schemas.openxmlformats.org/officeDocument/2006/relationships/image" Target="../media/image30.wmf"/><Relationship Id="rId3" Type="http://schemas.openxmlformats.org/officeDocument/2006/relationships/image" Target="../media/image6.wmf"/><Relationship Id="rId21" Type="http://schemas.openxmlformats.org/officeDocument/2006/relationships/image" Target="../media/image23.wmf"/><Relationship Id="rId7" Type="http://schemas.openxmlformats.org/officeDocument/2006/relationships/image" Target="../media/image10.wmf"/><Relationship Id="rId12" Type="http://schemas.openxmlformats.org/officeDocument/2006/relationships/image" Target="../media/image34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37.wmf"/><Relationship Id="rId20" Type="http://schemas.openxmlformats.org/officeDocument/2006/relationships/image" Target="../media/image40.wmf"/><Relationship Id="rId1" Type="http://schemas.openxmlformats.org/officeDocument/2006/relationships/image" Target="../media/image4.wmf"/><Relationship Id="rId6" Type="http://schemas.openxmlformats.org/officeDocument/2006/relationships/image" Target="../media/image33.wmf"/><Relationship Id="rId11" Type="http://schemas.openxmlformats.org/officeDocument/2006/relationships/image" Target="../media/image12.wmf"/><Relationship Id="rId5" Type="http://schemas.openxmlformats.org/officeDocument/2006/relationships/image" Target="../media/image38.wmf"/><Relationship Id="rId15" Type="http://schemas.openxmlformats.org/officeDocument/2006/relationships/image" Target="../media/image36.wmf"/><Relationship Id="rId10" Type="http://schemas.openxmlformats.org/officeDocument/2006/relationships/image" Target="../media/image28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21.wmf"/><Relationship Id="rId18" Type="http://schemas.openxmlformats.org/officeDocument/2006/relationships/image" Target="../media/image30.wmf"/><Relationship Id="rId3" Type="http://schemas.openxmlformats.org/officeDocument/2006/relationships/image" Target="../media/image6.wmf"/><Relationship Id="rId21" Type="http://schemas.openxmlformats.org/officeDocument/2006/relationships/image" Target="../media/image40.wmf"/><Relationship Id="rId7" Type="http://schemas.openxmlformats.org/officeDocument/2006/relationships/image" Target="../media/image10.wmf"/><Relationship Id="rId12" Type="http://schemas.openxmlformats.org/officeDocument/2006/relationships/image" Target="../media/image34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37.wmf"/><Relationship Id="rId20" Type="http://schemas.openxmlformats.org/officeDocument/2006/relationships/image" Target="../media/image43.wmf"/><Relationship Id="rId1" Type="http://schemas.openxmlformats.org/officeDocument/2006/relationships/image" Target="../media/image4.wmf"/><Relationship Id="rId6" Type="http://schemas.openxmlformats.org/officeDocument/2006/relationships/image" Target="../media/image41.wmf"/><Relationship Id="rId11" Type="http://schemas.openxmlformats.org/officeDocument/2006/relationships/image" Target="../media/image12.wmf"/><Relationship Id="rId5" Type="http://schemas.openxmlformats.org/officeDocument/2006/relationships/image" Target="../media/image33.wmf"/><Relationship Id="rId15" Type="http://schemas.openxmlformats.org/officeDocument/2006/relationships/image" Target="../media/image42.wmf"/><Relationship Id="rId10" Type="http://schemas.openxmlformats.org/officeDocument/2006/relationships/image" Target="../media/image28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35.wmf"/><Relationship Id="rId22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5.wmf"/><Relationship Id="rId18" Type="http://schemas.openxmlformats.org/officeDocument/2006/relationships/image" Target="../media/image22.wmf"/><Relationship Id="rId3" Type="http://schemas.openxmlformats.org/officeDocument/2006/relationships/image" Target="../media/image6.wmf"/><Relationship Id="rId21" Type="http://schemas.openxmlformats.org/officeDocument/2006/relationships/image" Target="../media/image23.wmf"/><Relationship Id="rId7" Type="http://schemas.openxmlformats.org/officeDocument/2006/relationships/image" Target="../media/image44.wmf"/><Relationship Id="rId12" Type="http://schemas.openxmlformats.org/officeDocument/2006/relationships/image" Target="../media/image21.wmf"/><Relationship Id="rId17" Type="http://schemas.openxmlformats.org/officeDocument/2006/relationships/image" Target="../media/image30.wmf"/><Relationship Id="rId25" Type="http://schemas.openxmlformats.org/officeDocument/2006/relationships/image" Target="../media/image48.wmf"/><Relationship Id="rId2" Type="http://schemas.openxmlformats.org/officeDocument/2006/relationships/image" Target="../media/image5.wmf"/><Relationship Id="rId16" Type="http://schemas.openxmlformats.org/officeDocument/2006/relationships/image" Target="../media/image17.wmf"/><Relationship Id="rId20" Type="http://schemas.openxmlformats.org/officeDocument/2006/relationships/image" Target="../media/image40.wmf"/><Relationship Id="rId1" Type="http://schemas.openxmlformats.org/officeDocument/2006/relationships/image" Target="../media/image4.wmf"/><Relationship Id="rId6" Type="http://schemas.openxmlformats.org/officeDocument/2006/relationships/image" Target="../media/image1.wmf"/><Relationship Id="rId11" Type="http://schemas.openxmlformats.org/officeDocument/2006/relationships/image" Target="../media/image34.wmf"/><Relationship Id="rId24" Type="http://schemas.openxmlformats.org/officeDocument/2006/relationships/image" Target="../media/image33.wmf"/><Relationship Id="rId5" Type="http://schemas.openxmlformats.org/officeDocument/2006/relationships/image" Target="../media/image10.wmf"/><Relationship Id="rId15" Type="http://schemas.openxmlformats.org/officeDocument/2006/relationships/image" Target="../media/image37.wmf"/><Relationship Id="rId23" Type="http://schemas.openxmlformats.org/officeDocument/2006/relationships/image" Target="../media/image47.wmf"/><Relationship Id="rId10" Type="http://schemas.openxmlformats.org/officeDocument/2006/relationships/image" Target="../media/image12.wmf"/><Relationship Id="rId19" Type="http://schemas.openxmlformats.org/officeDocument/2006/relationships/image" Target="../media/image43.wmf"/><Relationship Id="rId4" Type="http://schemas.openxmlformats.org/officeDocument/2006/relationships/image" Target="../media/image7.wmf"/><Relationship Id="rId9" Type="http://schemas.openxmlformats.org/officeDocument/2006/relationships/image" Target="../media/image28.wmf"/><Relationship Id="rId14" Type="http://schemas.openxmlformats.org/officeDocument/2006/relationships/image" Target="../media/image45.wmf"/><Relationship Id="rId22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989A-EEA0-41F5-B49D-2706ADA516F5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3D38-5F51-4DD7-9BBB-9A2A315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A117-C67F-4739-914D-E4171AECA6F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6E6F-75C9-4823-A11C-2407A46C3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44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145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37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149.bin"/><Relationship Id="rId50" Type="http://schemas.openxmlformats.org/officeDocument/2006/relationships/image" Target="../media/image47.wmf"/><Relationship Id="rId55" Type="http://schemas.openxmlformats.org/officeDocument/2006/relationships/slide" Target="slide4.xml"/><Relationship Id="rId63" Type="http://schemas.openxmlformats.org/officeDocument/2006/relationships/slide" Target="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wmf"/><Relationship Id="rId29" Type="http://schemas.openxmlformats.org/officeDocument/2006/relationships/oleObject" Target="../embeddings/oleObject140.bin"/><Relationship Id="rId11" Type="http://schemas.openxmlformats.org/officeDocument/2006/relationships/image" Target="../media/image7.wmf"/><Relationship Id="rId24" Type="http://schemas.openxmlformats.org/officeDocument/2006/relationships/image" Target="../media/image12.wmf"/><Relationship Id="rId32" Type="http://schemas.openxmlformats.org/officeDocument/2006/relationships/image" Target="../media/image45.w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22.wmf"/><Relationship Id="rId45" Type="http://schemas.openxmlformats.org/officeDocument/2006/relationships/oleObject" Target="../embeddings/oleObject148.bin"/><Relationship Id="rId53" Type="http://schemas.openxmlformats.org/officeDocument/2006/relationships/oleObject" Target="../embeddings/oleObject152.bin"/><Relationship Id="rId58" Type="http://schemas.openxmlformats.org/officeDocument/2006/relationships/slide" Target="slide7.xml"/><Relationship Id="rId5" Type="http://schemas.openxmlformats.org/officeDocument/2006/relationships/image" Target="../media/image4.wmf"/><Relationship Id="rId61" Type="http://schemas.openxmlformats.org/officeDocument/2006/relationships/slide" Target="slide10.xml"/><Relationship Id="rId19" Type="http://schemas.openxmlformats.org/officeDocument/2006/relationships/oleObject" Target="../embeddings/oleObject135.bin"/><Relationship Id="rId14" Type="http://schemas.openxmlformats.org/officeDocument/2006/relationships/image" Target="../media/image10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7.bin"/><Relationship Id="rId48" Type="http://schemas.openxmlformats.org/officeDocument/2006/relationships/image" Target="../media/image46.wmf"/><Relationship Id="rId56" Type="http://schemas.openxmlformats.org/officeDocument/2006/relationships/slide" Target="slide5.xml"/><Relationship Id="rId64" Type="http://schemas.openxmlformats.org/officeDocument/2006/relationships/slide" Target="slide3.xml"/><Relationship Id="rId8" Type="http://schemas.openxmlformats.org/officeDocument/2006/relationships/oleObject" Target="../embeddings/oleObject130.bin"/><Relationship Id="rId51" Type="http://schemas.openxmlformats.org/officeDocument/2006/relationships/oleObject" Target="../embeddings/oleObject151.bin"/><Relationship Id="rId3" Type="http://schemas.openxmlformats.org/officeDocument/2006/relationships/notesSlide" Target="../notesSlides/notesSlide9.xml"/><Relationship Id="rId12" Type="http://schemas.openxmlformats.org/officeDocument/2006/relationships/slide" Target="slide20.xml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30.wmf"/><Relationship Id="rId46" Type="http://schemas.openxmlformats.org/officeDocument/2006/relationships/image" Target="../media/image23.wmf"/><Relationship Id="rId59" Type="http://schemas.openxmlformats.org/officeDocument/2006/relationships/slide" Target="slide8.xml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146.bin"/><Relationship Id="rId54" Type="http://schemas.openxmlformats.org/officeDocument/2006/relationships/image" Target="../media/image48.wmf"/><Relationship Id="rId62" Type="http://schemas.openxmlformats.org/officeDocument/2006/relationships/slide" Target="slide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9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21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150.bin"/><Relationship Id="rId57" Type="http://schemas.openxmlformats.org/officeDocument/2006/relationships/slide" Target="slide6.xml"/><Relationship Id="rId10" Type="http://schemas.openxmlformats.org/officeDocument/2006/relationships/oleObject" Target="../embeddings/oleObject131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40.wmf"/><Relationship Id="rId52" Type="http://schemas.openxmlformats.org/officeDocument/2006/relationships/image" Target="../media/image33.wmf"/><Relationship Id="rId60" Type="http://schemas.openxmlformats.org/officeDocument/2006/relationships/slide" Target="slide9.xml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45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174.bin"/><Relationship Id="rId50" Type="http://schemas.openxmlformats.org/officeDocument/2006/relationships/image" Target="../media/image46.wmf"/><Relationship Id="rId55" Type="http://schemas.openxmlformats.org/officeDocument/2006/relationships/oleObject" Target="../embeddings/oleObject178.bin"/><Relationship Id="rId63" Type="http://schemas.openxmlformats.org/officeDocument/2006/relationships/slide" Target="slide8.xml"/><Relationship Id="rId68" Type="http://schemas.openxmlformats.org/officeDocument/2006/relationships/slide" Target="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29" Type="http://schemas.openxmlformats.org/officeDocument/2006/relationships/oleObject" Target="../embeddings/oleObject165.bin"/><Relationship Id="rId11" Type="http://schemas.openxmlformats.org/officeDocument/2006/relationships/image" Target="../media/image49.wmf"/><Relationship Id="rId24" Type="http://schemas.openxmlformats.org/officeDocument/2006/relationships/image" Target="../media/image28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169.bin"/><Relationship Id="rId40" Type="http://schemas.openxmlformats.org/officeDocument/2006/relationships/image" Target="../media/image30.wmf"/><Relationship Id="rId45" Type="http://schemas.openxmlformats.org/officeDocument/2006/relationships/oleObject" Target="../embeddings/oleObject173.bin"/><Relationship Id="rId53" Type="http://schemas.openxmlformats.org/officeDocument/2006/relationships/oleObject" Target="../embeddings/oleObject177.bin"/><Relationship Id="rId58" Type="http://schemas.openxmlformats.org/officeDocument/2006/relationships/image" Target="../media/image52.wmf"/><Relationship Id="rId66" Type="http://schemas.openxmlformats.org/officeDocument/2006/relationships/slide" Target="slide11.xml"/><Relationship Id="rId5" Type="http://schemas.openxmlformats.org/officeDocument/2006/relationships/image" Target="../media/image4.wmf"/><Relationship Id="rId61" Type="http://schemas.openxmlformats.org/officeDocument/2006/relationships/slide" Target="slide6.xml"/><Relationship Id="rId19" Type="http://schemas.openxmlformats.org/officeDocument/2006/relationships/oleObject" Target="../embeddings/oleObject160.bin"/><Relationship Id="rId14" Type="http://schemas.openxmlformats.org/officeDocument/2006/relationships/slide" Target="slide21.xml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168.bin"/><Relationship Id="rId43" Type="http://schemas.openxmlformats.org/officeDocument/2006/relationships/oleObject" Target="../embeddings/oleObject172.bin"/><Relationship Id="rId48" Type="http://schemas.openxmlformats.org/officeDocument/2006/relationships/image" Target="../media/image23.wmf"/><Relationship Id="rId56" Type="http://schemas.openxmlformats.org/officeDocument/2006/relationships/image" Target="../media/image51.wmf"/><Relationship Id="rId64" Type="http://schemas.openxmlformats.org/officeDocument/2006/relationships/slide" Target="slide9.xml"/><Relationship Id="rId8" Type="http://schemas.openxmlformats.org/officeDocument/2006/relationships/oleObject" Target="../embeddings/oleObject155.bin"/><Relationship Id="rId51" Type="http://schemas.openxmlformats.org/officeDocument/2006/relationships/oleObject" Target="../embeddings/oleObject176.bin"/><Relationship Id="rId3" Type="http://schemas.openxmlformats.org/officeDocument/2006/relationships/notesSlide" Target="../notesSlides/notesSlide10.xml"/><Relationship Id="rId12" Type="http://schemas.openxmlformats.org/officeDocument/2006/relationships/oleObject" Target="../embeddings/oleObject157.bin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38" Type="http://schemas.openxmlformats.org/officeDocument/2006/relationships/image" Target="../media/image17.wmf"/><Relationship Id="rId46" Type="http://schemas.openxmlformats.org/officeDocument/2006/relationships/image" Target="../media/image40.wmf"/><Relationship Id="rId59" Type="http://schemas.openxmlformats.org/officeDocument/2006/relationships/slide" Target="slide4.xml"/><Relationship Id="rId67" Type="http://schemas.openxmlformats.org/officeDocument/2006/relationships/slide" Target="slide12.xml"/><Relationship Id="rId20" Type="http://schemas.openxmlformats.org/officeDocument/2006/relationships/image" Target="../media/image44.wmf"/><Relationship Id="rId41" Type="http://schemas.openxmlformats.org/officeDocument/2006/relationships/oleObject" Target="../embeddings/oleObject171.bin"/><Relationship Id="rId54" Type="http://schemas.openxmlformats.org/officeDocument/2006/relationships/image" Target="../media/image47.wmf"/><Relationship Id="rId62" Type="http://schemas.openxmlformats.org/officeDocument/2006/relationships/slide" Target="slide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4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49" Type="http://schemas.openxmlformats.org/officeDocument/2006/relationships/oleObject" Target="../embeddings/oleObject175.bin"/><Relationship Id="rId57" Type="http://schemas.openxmlformats.org/officeDocument/2006/relationships/oleObject" Target="../embeddings/oleObject179.bin"/><Relationship Id="rId10" Type="http://schemas.openxmlformats.org/officeDocument/2006/relationships/oleObject" Target="../embeddings/oleObject156.bin"/><Relationship Id="rId31" Type="http://schemas.openxmlformats.org/officeDocument/2006/relationships/oleObject" Target="../embeddings/oleObject166.bin"/><Relationship Id="rId44" Type="http://schemas.openxmlformats.org/officeDocument/2006/relationships/image" Target="../media/image43.wmf"/><Relationship Id="rId52" Type="http://schemas.openxmlformats.org/officeDocument/2006/relationships/image" Target="../media/image50.wmf"/><Relationship Id="rId60" Type="http://schemas.openxmlformats.org/officeDocument/2006/relationships/slide" Target="slide5.xml"/><Relationship Id="rId65" Type="http://schemas.openxmlformats.org/officeDocument/2006/relationships/slide" Target="slide10.xml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6.wmf"/><Relationship Id="rId13" Type="http://schemas.openxmlformats.org/officeDocument/2006/relationships/image" Target="../media/image7.wmf"/><Relationship Id="rId18" Type="http://schemas.openxmlformats.org/officeDocument/2006/relationships/image" Target="../media/image1.wmf"/><Relationship Id="rId39" Type="http://schemas.openxmlformats.org/officeDocument/2006/relationships/oleObject" Target="../embeddings/oleObject170.bin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91.bin"/><Relationship Id="rId21" Type="http://schemas.openxmlformats.org/officeDocument/2006/relationships/image" Target="../media/image53.wmf"/><Relationship Id="rId42" Type="http://schemas.openxmlformats.org/officeDocument/2006/relationships/oleObject" Target="../embeddings/oleObject199.bin"/><Relationship Id="rId47" Type="http://schemas.openxmlformats.org/officeDocument/2006/relationships/image" Target="../media/image58.wmf"/><Relationship Id="rId63" Type="http://schemas.openxmlformats.org/officeDocument/2006/relationships/image" Target="../media/image50.wmf"/><Relationship Id="rId68" Type="http://schemas.openxmlformats.org/officeDocument/2006/relationships/slide" Target="slide5.xml"/><Relationship Id="rId16" Type="http://schemas.openxmlformats.org/officeDocument/2006/relationships/oleObject" Target="../embeddings/oleObject186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37" Type="http://schemas.openxmlformats.org/officeDocument/2006/relationships/image" Target="../media/image37.wmf"/><Relationship Id="rId40" Type="http://schemas.openxmlformats.org/officeDocument/2006/relationships/oleObject" Target="../embeddings/oleObject198.bin"/><Relationship Id="rId45" Type="http://schemas.openxmlformats.org/officeDocument/2006/relationships/image" Target="../media/image57.wmf"/><Relationship Id="rId53" Type="http://schemas.openxmlformats.org/officeDocument/2006/relationships/image" Target="../media/image43.wmf"/><Relationship Id="rId58" Type="http://schemas.openxmlformats.org/officeDocument/2006/relationships/oleObject" Target="../embeddings/oleObject207.bin"/><Relationship Id="rId66" Type="http://schemas.openxmlformats.org/officeDocument/2006/relationships/slide" Target="slide22.xml"/><Relationship Id="rId74" Type="http://schemas.openxmlformats.org/officeDocument/2006/relationships/slide" Target="slide11.xml"/><Relationship Id="rId5" Type="http://schemas.openxmlformats.org/officeDocument/2006/relationships/image" Target="../media/image4.wmf"/><Relationship Id="rId61" Type="http://schemas.openxmlformats.org/officeDocument/2006/relationships/image" Target="../media/image46.wmf"/><Relationship Id="rId19" Type="http://schemas.openxmlformats.org/officeDocument/2006/relationships/image" Target="../media/image28.w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193.bin"/><Relationship Id="rId35" Type="http://schemas.openxmlformats.org/officeDocument/2006/relationships/image" Target="../media/image45.wmf"/><Relationship Id="rId43" Type="http://schemas.openxmlformats.org/officeDocument/2006/relationships/image" Target="../media/image56.wmf"/><Relationship Id="rId48" Type="http://schemas.openxmlformats.org/officeDocument/2006/relationships/oleObject" Target="../embeddings/oleObject202.bin"/><Relationship Id="rId56" Type="http://schemas.openxmlformats.org/officeDocument/2006/relationships/oleObject" Target="../embeddings/oleObject206.bin"/><Relationship Id="rId64" Type="http://schemas.openxmlformats.org/officeDocument/2006/relationships/oleObject" Target="../embeddings/oleObject210.bin"/><Relationship Id="rId69" Type="http://schemas.openxmlformats.org/officeDocument/2006/relationships/slide" Target="slide6.xml"/><Relationship Id="rId77" Type="http://schemas.openxmlformats.org/officeDocument/2006/relationships/comments" Target="../comments/comment1.xml"/><Relationship Id="rId8" Type="http://schemas.openxmlformats.org/officeDocument/2006/relationships/oleObject" Target="../embeddings/oleObject182.bin"/><Relationship Id="rId51" Type="http://schemas.openxmlformats.org/officeDocument/2006/relationships/image" Target="../media/image22.wmf"/><Relationship Id="rId72" Type="http://schemas.openxmlformats.org/officeDocument/2006/relationships/slide" Target="slide9.xml"/><Relationship Id="rId3" Type="http://schemas.openxmlformats.org/officeDocument/2006/relationships/notesSlide" Target="../notesSlides/notesSlide11.xml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1.wmf"/><Relationship Id="rId25" Type="http://schemas.openxmlformats.org/officeDocument/2006/relationships/image" Target="../media/image34.wmf"/><Relationship Id="rId33" Type="http://schemas.openxmlformats.org/officeDocument/2006/relationships/image" Target="../media/image55.wmf"/><Relationship Id="rId38" Type="http://schemas.openxmlformats.org/officeDocument/2006/relationships/oleObject" Target="../embeddings/oleObject197.bin"/><Relationship Id="rId46" Type="http://schemas.openxmlformats.org/officeDocument/2006/relationships/oleObject" Target="../embeddings/oleObject201.bin"/><Relationship Id="rId59" Type="http://schemas.openxmlformats.org/officeDocument/2006/relationships/image" Target="../media/image60.wmf"/><Relationship Id="rId67" Type="http://schemas.openxmlformats.org/officeDocument/2006/relationships/slide" Target="slide4.xml"/><Relationship Id="rId20" Type="http://schemas.openxmlformats.org/officeDocument/2006/relationships/oleObject" Target="../embeddings/oleObject188.bin"/><Relationship Id="rId41" Type="http://schemas.openxmlformats.org/officeDocument/2006/relationships/image" Target="../media/image30.wmf"/><Relationship Id="rId54" Type="http://schemas.openxmlformats.org/officeDocument/2006/relationships/oleObject" Target="../embeddings/oleObject205.bin"/><Relationship Id="rId62" Type="http://schemas.openxmlformats.org/officeDocument/2006/relationships/oleObject" Target="../embeddings/oleObject209.bin"/><Relationship Id="rId70" Type="http://schemas.openxmlformats.org/officeDocument/2006/relationships/slide" Target="slide7.xml"/><Relationship Id="rId75" Type="http://schemas.openxmlformats.org/officeDocument/2006/relationships/slide" Target="slide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1.bin"/><Relationship Id="rId15" Type="http://schemas.openxmlformats.org/officeDocument/2006/relationships/image" Target="../media/image44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92.bin"/><Relationship Id="rId36" Type="http://schemas.openxmlformats.org/officeDocument/2006/relationships/oleObject" Target="../embeddings/oleObject196.bin"/><Relationship Id="rId49" Type="http://schemas.openxmlformats.org/officeDocument/2006/relationships/image" Target="../media/image59.wmf"/><Relationship Id="rId57" Type="http://schemas.openxmlformats.org/officeDocument/2006/relationships/image" Target="../media/image23.wmf"/><Relationship Id="rId10" Type="http://schemas.openxmlformats.org/officeDocument/2006/relationships/oleObject" Target="../embeddings/oleObject183.bin"/><Relationship Id="rId31" Type="http://schemas.openxmlformats.org/officeDocument/2006/relationships/image" Target="../media/image35.wmf"/><Relationship Id="rId44" Type="http://schemas.openxmlformats.org/officeDocument/2006/relationships/oleObject" Target="../embeddings/oleObject200.bin"/><Relationship Id="rId52" Type="http://schemas.openxmlformats.org/officeDocument/2006/relationships/oleObject" Target="../embeddings/oleObject204.bin"/><Relationship Id="rId60" Type="http://schemas.openxmlformats.org/officeDocument/2006/relationships/oleObject" Target="../embeddings/oleObject208.bin"/><Relationship Id="rId65" Type="http://schemas.openxmlformats.org/officeDocument/2006/relationships/image" Target="../media/image7.wmf"/><Relationship Id="rId73" Type="http://schemas.openxmlformats.org/officeDocument/2006/relationships/slide" Target="slide10.xml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6.wmf"/><Relationship Id="rId13" Type="http://schemas.openxmlformats.org/officeDocument/2006/relationships/image" Target="../media/image1.wmf"/><Relationship Id="rId18" Type="http://schemas.openxmlformats.org/officeDocument/2006/relationships/oleObject" Target="../embeddings/oleObject187.bin"/><Relationship Id="rId39" Type="http://schemas.openxmlformats.org/officeDocument/2006/relationships/image" Target="../media/image17.wmf"/><Relationship Id="rId34" Type="http://schemas.openxmlformats.org/officeDocument/2006/relationships/oleObject" Target="../embeddings/oleObject195.bin"/><Relationship Id="rId50" Type="http://schemas.openxmlformats.org/officeDocument/2006/relationships/oleObject" Target="../embeddings/oleObject203.bin"/><Relationship Id="rId55" Type="http://schemas.openxmlformats.org/officeDocument/2006/relationships/image" Target="../media/image40.wmf"/><Relationship Id="rId76" Type="http://schemas.openxmlformats.org/officeDocument/2006/relationships/slide" Target="slide3.xml"/><Relationship Id="rId7" Type="http://schemas.openxmlformats.org/officeDocument/2006/relationships/image" Target="../media/image5.wmf"/><Relationship Id="rId71" Type="http://schemas.openxmlformats.org/officeDocument/2006/relationships/slide" Target="slide8.xml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2.wmf"/><Relationship Id="rId26" Type="http://schemas.openxmlformats.org/officeDocument/2006/relationships/slide" Target="slide15.xml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219.bin"/><Relationship Id="rId34" Type="http://schemas.openxmlformats.org/officeDocument/2006/relationships/slide" Target="slide13.xml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17.bin"/><Relationship Id="rId25" Type="http://schemas.openxmlformats.org/officeDocument/2006/relationships/slide" Target="slide14.xml"/><Relationship Id="rId33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slide" Target="slide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15.wmf"/><Relationship Id="rId32" Type="http://schemas.openxmlformats.org/officeDocument/2006/relationships/slide" Target="slide21.xml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slide" Target="slide17.xml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18.bin"/><Relationship Id="rId31" Type="http://schemas.openxmlformats.org/officeDocument/2006/relationships/slide" Target="slide20.xml"/><Relationship Id="rId4" Type="http://schemas.openxmlformats.org/officeDocument/2006/relationships/slide" Target="slide3.xml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.wmf"/><Relationship Id="rId22" Type="http://schemas.openxmlformats.org/officeDocument/2006/relationships/image" Target="../media/image14.wmf"/><Relationship Id="rId27" Type="http://schemas.openxmlformats.org/officeDocument/2006/relationships/slide" Target="slide16.xml"/><Relationship Id="rId30" Type="http://schemas.openxmlformats.org/officeDocument/2006/relationships/slide" Target="slide19.xml"/><Relationship Id="rId35" Type="http://schemas.openxmlformats.org/officeDocument/2006/relationships/chart" Target="../charts/chart1.xml"/><Relationship Id="rId8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2.wmf"/><Relationship Id="rId26" Type="http://schemas.openxmlformats.org/officeDocument/2006/relationships/image" Target="../media/image14.wmf"/><Relationship Id="rId39" Type="http://schemas.openxmlformats.org/officeDocument/2006/relationships/slide" Target="slide20.xml"/><Relationship Id="rId21" Type="http://schemas.openxmlformats.org/officeDocument/2006/relationships/oleObject" Target="../embeddings/oleObject229.bin"/><Relationship Id="rId34" Type="http://schemas.openxmlformats.org/officeDocument/2006/relationships/slide" Target="slide15.xml"/><Relationship Id="rId42" Type="http://schemas.openxmlformats.org/officeDocument/2006/relationships/slide" Target="slide13.xml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33.bin"/><Relationship Id="rId41" Type="http://schemas.openxmlformats.org/officeDocument/2006/relationships/slide" Target="slide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7.wmf"/><Relationship Id="rId32" Type="http://schemas.openxmlformats.org/officeDocument/2006/relationships/image" Target="../media/image19.wmf"/><Relationship Id="rId37" Type="http://schemas.openxmlformats.org/officeDocument/2006/relationships/slide" Target="slide18.xml"/><Relationship Id="rId40" Type="http://schemas.openxmlformats.org/officeDocument/2006/relationships/slide" Target="slide21.xml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18.wmf"/><Relationship Id="rId36" Type="http://schemas.openxmlformats.org/officeDocument/2006/relationships/slide" Target="slide17.xml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" Type="http://schemas.openxmlformats.org/officeDocument/2006/relationships/slide" Target="slide4.xml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15.wmf"/><Relationship Id="rId35" Type="http://schemas.openxmlformats.org/officeDocument/2006/relationships/slide" Target="slide16.xml"/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3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slide" Target="slide14.xml"/><Relationship Id="rId38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2.wmf"/><Relationship Id="rId26" Type="http://schemas.openxmlformats.org/officeDocument/2006/relationships/image" Target="../media/image22.wmf"/><Relationship Id="rId39" Type="http://schemas.openxmlformats.org/officeDocument/2006/relationships/slide" Target="slide16.xml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18.wmf"/><Relationship Id="rId42" Type="http://schemas.openxmlformats.org/officeDocument/2006/relationships/slide" Target="slide19.xml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3.wmf"/><Relationship Id="rId32" Type="http://schemas.openxmlformats.org/officeDocument/2006/relationships/image" Target="../media/image14.wmf"/><Relationship Id="rId37" Type="http://schemas.openxmlformats.org/officeDocument/2006/relationships/slide" Target="slide14.xml"/><Relationship Id="rId40" Type="http://schemas.openxmlformats.org/officeDocument/2006/relationships/slide" Target="slide17.xml"/><Relationship Id="rId45" Type="http://schemas.openxmlformats.org/officeDocument/2006/relationships/slide" Target="slide22.xml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.wmf"/><Relationship Id="rId36" Type="http://schemas.openxmlformats.org/officeDocument/2006/relationships/image" Target="../media/image24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4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7.wmf"/><Relationship Id="rId35" Type="http://schemas.openxmlformats.org/officeDocument/2006/relationships/oleObject" Target="../embeddings/oleObject250.bin"/><Relationship Id="rId43" Type="http://schemas.openxmlformats.org/officeDocument/2006/relationships/slide" Target="slide20.xml"/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4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38" Type="http://schemas.openxmlformats.org/officeDocument/2006/relationships/slide" Target="slide15.xml"/><Relationship Id="rId46" Type="http://schemas.openxmlformats.org/officeDocument/2006/relationships/slide" Target="slide13.xml"/><Relationship Id="rId20" Type="http://schemas.openxmlformats.org/officeDocument/2006/relationships/image" Target="../media/image21.wmf"/><Relationship Id="rId41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11.wmf"/><Relationship Id="rId26" Type="http://schemas.openxmlformats.org/officeDocument/2006/relationships/image" Target="../media/image61.wmf"/><Relationship Id="rId39" Type="http://schemas.openxmlformats.org/officeDocument/2006/relationships/slide" Target="slide14.xml"/><Relationship Id="rId21" Type="http://schemas.openxmlformats.org/officeDocument/2006/relationships/oleObject" Target="../embeddings/oleObject259.bin"/><Relationship Id="rId34" Type="http://schemas.openxmlformats.org/officeDocument/2006/relationships/image" Target="../media/image23.wmf"/><Relationship Id="rId42" Type="http://schemas.openxmlformats.org/officeDocument/2006/relationships/slide" Target="slide17.xml"/><Relationship Id="rId47" Type="http://schemas.openxmlformats.org/officeDocument/2006/relationships/slide" Target="slide22.xml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29" Type="http://schemas.openxmlformats.org/officeDocument/2006/relationships/oleObject" Target="../embeddings/oleObject26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1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267.bin"/><Relationship Id="rId40" Type="http://schemas.openxmlformats.org/officeDocument/2006/relationships/slide" Target="slide15.xml"/><Relationship Id="rId45" Type="http://schemas.openxmlformats.org/officeDocument/2006/relationships/slide" Target="slide20.xml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17.wmf"/><Relationship Id="rId36" Type="http://schemas.openxmlformats.org/officeDocument/2006/relationships/image" Target="../media/image7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58.bin"/><Relationship Id="rId31" Type="http://schemas.openxmlformats.org/officeDocument/2006/relationships/oleObject" Target="../embeddings/oleObject264.bin"/><Relationship Id="rId44" Type="http://schemas.openxmlformats.org/officeDocument/2006/relationships/slide" Target="slide19.xml"/><Relationship Id="rId4" Type="http://schemas.openxmlformats.org/officeDocument/2006/relationships/slide" Target="slide6.xml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62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266.bin"/><Relationship Id="rId43" Type="http://schemas.openxmlformats.org/officeDocument/2006/relationships/slide" Target="slide18.xml"/><Relationship Id="rId48" Type="http://schemas.openxmlformats.org/officeDocument/2006/relationships/slide" Target="slide13.xml"/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5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33" Type="http://schemas.openxmlformats.org/officeDocument/2006/relationships/oleObject" Target="../embeddings/oleObject265.bin"/><Relationship Id="rId38" Type="http://schemas.openxmlformats.org/officeDocument/2006/relationships/image" Target="../media/image31.wmf"/><Relationship Id="rId46" Type="http://schemas.openxmlformats.org/officeDocument/2006/relationships/slide" Target="slide21.xml"/><Relationship Id="rId20" Type="http://schemas.openxmlformats.org/officeDocument/2006/relationships/image" Target="../media/image28.wmf"/><Relationship Id="rId41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11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85.bin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17.wmf"/><Relationship Id="rId42" Type="http://schemas.openxmlformats.org/officeDocument/2006/relationships/image" Target="../media/image7.wmf"/><Relationship Id="rId47" Type="http://schemas.openxmlformats.org/officeDocument/2006/relationships/slide" Target="slide18.xml"/><Relationship Id="rId50" Type="http://schemas.openxmlformats.org/officeDocument/2006/relationships/slide" Target="slide21.xml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29" Type="http://schemas.openxmlformats.org/officeDocument/2006/relationships/oleObject" Target="../embeddings/oleObject280.bin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34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284.bin"/><Relationship Id="rId40" Type="http://schemas.openxmlformats.org/officeDocument/2006/relationships/image" Target="../media/image23.wmf"/><Relationship Id="rId45" Type="http://schemas.openxmlformats.org/officeDocument/2006/relationships/slide" Target="slide16.xml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35.wmf"/><Relationship Id="rId36" Type="http://schemas.openxmlformats.org/officeDocument/2006/relationships/image" Target="../media/image30.wmf"/><Relationship Id="rId49" Type="http://schemas.openxmlformats.org/officeDocument/2006/relationships/slide" Target="slide20.xml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4" Type="http://schemas.openxmlformats.org/officeDocument/2006/relationships/slide" Target="slide15.xml"/><Relationship Id="rId52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283.bin"/><Relationship Id="rId43" Type="http://schemas.openxmlformats.org/officeDocument/2006/relationships/slide" Target="slide14.xml"/><Relationship Id="rId48" Type="http://schemas.openxmlformats.org/officeDocument/2006/relationships/slide" Target="slide19.xml"/><Relationship Id="rId8" Type="http://schemas.openxmlformats.org/officeDocument/2006/relationships/image" Target="../media/image5.wmf"/><Relationship Id="rId51" Type="http://schemas.openxmlformats.org/officeDocument/2006/relationships/slide" Target="slide22.xml"/><Relationship Id="rId3" Type="http://schemas.openxmlformats.org/officeDocument/2006/relationships/notesSlide" Target="../notesSlides/notesSlide16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2.wmf"/><Relationship Id="rId46" Type="http://schemas.openxmlformats.org/officeDocument/2006/relationships/slide" Target="slide17.xml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28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1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04.bin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17.wmf"/><Relationship Id="rId42" Type="http://schemas.openxmlformats.org/officeDocument/2006/relationships/image" Target="../media/image23.wmf"/><Relationship Id="rId47" Type="http://schemas.openxmlformats.org/officeDocument/2006/relationships/slide" Target="slide16.xml"/><Relationship Id="rId50" Type="http://schemas.openxmlformats.org/officeDocument/2006/relationships/slide" Target="slide19.xml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9" Type="http://schemas.openxmlformats.org/officeDocument/2006/relationships/oleObject" Target="../embeddings/oleObject299.bin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34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03.bin"/><Relationship Id="rId40" Type="http://schemas.openxmlformats.org/officeDocument/2006/relationships/image" Target="../media/image40.wmf"/><Relationship Id="rId45" Type="http://schemas.openxmlformats.org/officeDocument/2006/relationships/slide" Target="slide14.xml"/><Relationship Id="rId53" Type="http://schemas.openxmlformats.org/officeDocument/2006/relationships/slide" Target="slide22.xml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94.bin"/><Relationship Id="rId31" Type="http://schemas.openxmlformats.org/officeDocument/2006/relationships/oleObject" Target="../embeddings/oleObject300.bin"/><Relationship Id="rId44" Type="http://schemas.openxmlformats.org/officeDocument/2006/relationships/image" Target="../media/image7.wmf"/><Relationship Id="rId52" Type="http://schemas.openxmlformats.org/officeDocument/2006/relationships/slide" Target="slide21.xml"/><Relationship Id="rId4" Type="http://schemas.openxmlformats.org/officeDocument/2006/relationships/slide" Target="slide8.xml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02.bin"/><Relationship Id="rId43" Type="http://schemas.openxmlformats.org/officeDocument/2006/relationships/oleObject" Target="../embeddings/oleObject306.bin"/><Relationship Id="rId48" Type="http://schemas.openxmlformats.org/officeDocument/2006/relationships/slide" Target="slide17.xml"/><Relationship Id="rId8" Type="http://schemas.openxmlformats.org/officeDocument/2006/relationships/image" Target="../media/image5.wmf"/><Relationship Id="rId51" Type="http://schemas.openxmlformats.org/officeDocument/2006/relationships/slide" Target="slide20.xml"/><Relationship Id="rId3" Type="http://schemas.openxmlformats.org/officeDocument/2006/relationships/notesSlide" Target="../notesSlides/notesSlide17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38" Type="http://schemas.openxmlformats.org/officeDocument/2006/relationships/image" Target="../media/image22.wmf"/><Relationship Id="rId46" Type="http://schemas.openxmlformats.org/officeDocument/2006/relationships/slide" Target="slide15.xml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305.bin"/><Relationship Id="rId54" Type="http://schemas.openxmlformats.org/officeDocument/2006/relationships/slide" Target="slide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35.wmf"/><Relationship Id="rId36" Type="http://schemas.openxmlformats.org/officeDocument/2006/relationships/image" Target="../media/image30.wmf"/><Relationship Id="rId49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11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24.bin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17.wmf"/><Relationship Id="rId42" Type="http://schemas.openxmlformats.org/officeDocument/2006/relationships/image" Target="../media/image40.wmf"/><Relationship Id="rId47" Type="http://schemas.openxmlformats.org/officeDocument/2006/relationships/slide" Target="slide14.xml"/><Relationship Id="rId50" Type="http://schemas.openxmlformats.org/officeDocument/2006/relationships/slide" Target="slide17.xml"/><Relationship Id="rId55" Type="http://schemas.openxmlformats.org/officeDocument/2006/relationships/slide" Target="slide22.xml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9" Type="http://schemas.openxmlformats.org/officeDocument/2006/relationships/oleObject" Target="../embeddings/oleObject319.bin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34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23.bin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327.bin"/><Relationship Id="rId53" Type="http://schemas.openxmlformats.org/officeDocument/2006/relationships/slide" Target="slide20.xml"/><Relationship Id="rId5" Type="http://schemas.openxmlformats.org/officeDocument/2006/relationships/oleObject" Target="../embeddings/oleObject30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4" Type="http://schemas.openxmlformats.org/officeDocument/2006/relationships/image" Target="../media/image23.wmf"/><Relationship Id="rId52" Type="http://schemas.openxmlformats.org/officeDocument/2006/relationships/slide" Target="slide19.xml"/><Relationship Id="rId4" Type="http://schemas.openxmlformats.org/officeDocument/2006/relationships/slide" Target="slide9.xml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322.bin"/><Relationship Id="rId43" Type="http://schemas.openxmlformats.org/officeDocument/2006/relationships/oleObject" Target="../embeddings/oleObject326.bin"/><Relationship Id="rId48" Type="http://schemas.openxmlformats.org/officeDocument/2006/relationships/slide" Target="slide15.xml"/><Relationship Id="rId56" Type="http://schemas.openxmlformats.org/officeDocument/2006/relationships/slide" Target="slide13.xml"/><Relationship Id="rId8" Type="http://schemas.openxmlformats.org/officeDocument/2006/relationships/image" Target="../media/image5.wmf"/><Relationship Id="rId51" Type="http://schemas.openxmlformats.org/officeDocument/2006/relationships/slide" Target="slide18.xml"/><Relationship Id="rId3" Type="http://schemas.openxmlformats.org/officeDocument/2006/relationships/notesSlide" Target="../notesSlides/notesSlide18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22.wmf"/><Relationship Id="rId46" Type="http://schemas.openxmlformats.org/officeDocument/2006/relationships/image" Target="../media/image7.wmf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325.bin"/><Relationship Id="rId54" Type="http://schemas.openxmlformats.org/officeDocument/2006/relationships/slide" Target="slide2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35.wmf"/><Relationship Id="rId36" Type="http://schemas.openxmlformats.org/officeDocument/2006/relationships/image" Target="../media/image30.wmf"/><Relationship Id="rId4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11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45.bin"/><Relationship Id="rId21" Type="http://schemas.openxmlformats.org/officeDocument/2006/relationships/oleObject" Target="../embeddings/oleObject336.bin"/><Relationship Id="rId34" Type="http://schemas.openxmlformats.org/officeDocument/2006/relationships/image" Target="../media/image17.wmf"/><Relationship Id="rId42" Type="http://schemas.openxmlformats.org/officeDocument/2006/relationships/image" Target="../media/image40.wmf"/><Relationship Id="rId47" Type="http://schemas.openxmlformats.org/officeDocument/2006/relationships/oleObject" Target="../embeddings/oleObject349.bin"/><Relationship Id="rId50" Type="http://schemas.openxmlformats.org/officeDocument/2006/relationships/image" Target="../media/image47.wmf"/><Relationship Id="rId55" Type="http://schemas.openxmlformats.org/officeDocument/2006/relationships/slide" Target="slide18.xml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340.bin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34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44.bin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348.bin"/><Relationship Id="rId53" Type="http://schemas.openxmlformats.org/officeDocument/2006/relationships/slide" Target="slide16.xml"/><Relationship Id="rId58" Type="http://schemas.openxmlformats.org/officeDocument/2006/relationships/slide" Target="slide21.xml"/><Relationship Id="rId5" Type="http://schemas.openxmlformats.org/officeDocument/2006/relationships/oleObject" Target="../embeddings/oleObject328.bin"/><Relationship Id="rId19" Type="http://schemas.openxmlformats.org/officeDocument/2006/relationships/oleObject" Target="../embeddings/oleObject335.bin"/><Relationship Id="rId4" Type="http://schemas.openxmlformats.org/officeDocument/2006/relationships/slide" Target="slide10.xml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343.bin"/><Relationship Id="rId43" Type="http://schemas.openxmlformats.org/officeDocument/2006/relationships/oleObject" Target="../embeddings/oleObject347.bin"/><Relationship Id="rId48" Type="http://schemas.openxmlformats.org/officeDocument/2006/relationships/image" Target="../media/image7.wmf"/><Relationship Id="rId56" Type="http://schemas.openxmlformats.org/officeDocument/2006/relationships/slide" Target="slide19.xml"/><Relationship Id="rId8" Type="http://schemas.openxmlformats.org/officeDocument/2006/relationships/image" Target="../media/image5.wmf"/><Relationship Id="rId51" Type="http://schemas.openxmlformats.org/officeDocument/2006/relationships/slide" Target="slide14.xml"/><Relationship Id="rId3" Type="http://schemas.openxmlformats.org/officeDocument/2006/relationships/notesSlide" Target="../notesSlides/notesSlide19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8.bin"/><Relationship Id="rId33" Type="http://schemas.openxmlformats.org/officeDocument/2006/relationships/oleObject" Target="../embeddings/oleObject342.bin"/><Relationship Id="rId38" Type="http://schemas.openxmlformats.org/officeDocument/2006/relationships/image" Target="../media/image22.wmf"/><Relationship Id="rId46" Type="http://schemas.openxmlformats.org/officeDocument/2006/relationships/image" Target="../media/image46.wmf"/><Relationship Id="rId59" Type="http://schemas.openxmlformats.org/officeDocument/2006/relationships/slide" Target="slide22.xml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346.bin"/><Relationship Id="rId54" Type="http://schemas.openxmlformats.org/officeDocument/2006/relationships/slide" Target="slide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35.wmf"/><Relationship Id="rId36" Type="http://schemas.openxmlformats.org/officeDocument/2006/relationships/image" Target="../media/image30.wmf"/><Relationship Id="rId49" Type="http://schemas.openxmlformats.org/officeDocument/2006/relationships/oleObject" Target="../embeddings/oleObject350.bin"/><Relationship Id="rId57" Type="http://schemas.openxmlformats.org/officeDocument/2006/relationships/slide" Target="slide20.xml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341.bin"/><Relationship Id="rId44" Type="http://schemas.openxmlformats.org/officeDocument/2006/relationships/image" Target="../media/image23.wmf"/><Relationship Id="rId52" Type="http://schemas.openxmlformats.org/officeDocument/2006/relationships/slide" Target="slide15.xml"/><Relationship Id="rId60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11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68.bin"/><Relationship Id="rId21" Type="http://schemas.openxmlformats.org/officeDocument/2006/relationships/oleObject" Target="../embeddings/oleObject359.bin"/><Relationship Id="rId34" Type="http://schemas.openxmlformats.org/officeDocument/2006/relationships/image" Target="../media/image17.wmf"/><Relationship Id="rId42" Type="http://schemas.openxmlformats.org/officeDocument/2006/relationships/image" Target="../media/image40.wmf"/><Relationship Id="rId47" Type="http://schemas.openxmlformats.org/officeDocument/2006/relationships/oleObject" Target="../embeddings/oleObject372.bin"/><Relationship Id="rId50" Type="http://schemas.openxmlformats.org/officeDocument/2006/relationships/image" Target="../media/image7.wmf"/><Relationship Id="rId55" Type="http://schemas.openxmlformats.org/officeDocument/2006/relationships/slide" Target="slide14.xml"/><Relationship Id="rId63" Type="http://schemas.openxmlformats.org/officeDocument/2006/relationships/slide" Target="slide22.xml"/><Relationship Id="rId7" Type="http://schemas.openxmlformats.org/officeDocument/2006/relationships/oleObject" Target="../embeddings/oleObject35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363.bin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4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67.bin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371.bin"/><Relationship Id="rId53" Type="http://schemas.openxmlformats.org/officeDocument/2006/relationships/oleObject" Target="../embeddings/oleObject375.bin"/><Relationship Id="rId58" Type="http://schemas.openxmlformats.org/officeDocument/2006/relationships/slide" Target="slide17.xml"/><Relationship Id="rId5" Type="http://schemas.openxmlformats.org/officeDocument/2006/relationships/oleObject" Target="../embeddings/oleObject351.bin"/><Relationship Id="rId61" Type="http://schemas.openxmlformats.org/officeDocument/2006/relationships/slide" Target="slide20.xml"/><Relationship Id="rId19" Type="http://schemas.openxmlformats.org/officeDocument/2006/relationships/oleObject" Target="../embeddings/oleObject358.bin"/><Relationship Id="rId14" Type="http://schemas.openxmlformats.org/officeDocument/2006/relationships/image" Target="../media/image1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366.bin"/><Relationship Id="rId43" Type="http://schemas.openxmlformats.org/officeDocument/2006/relationships/oleObject" Target="../embeddings/oleObject370.bin"/><Relationship Id="rId48" Type="http://schemas.openxmlformats.org/officeDocument/2006/relationships/image" Target="../media/image50.wmf"/><Relationship Id="rId56" Type="http://schemas.openxmlformats.org/officeDocument/2006/relationships/slide" Target="slide15.xml"/><Relationship Id="rId64" Type="http://schemas.openxmlformats.org/officeDocument/2006/relationships/slide" Target="slide13.xml"/><Relationship Id="rId8" Type="http://schemas.openxmlformats.org/officeDocument/2006/relationships/image" Target="../media/image5.wmf"/><Relationship Id="rId51" Type="http://schemas.openxmlformats.org/officeDocument/2006/relationships/oleObject" Target="../embeddings/oleObject374.bin"/><Relationship Id="rId3" Type="http://schemas.openxmlformats.org/officeDocument/2006/relationships/notesSlide" Target="../notesSlides/notesSlide20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22.wmf"/><Relationship Id="rId46" Type="http://schemas.openxmlformats.org/officeDocument/2006/relationships/image" Target="../media/image46.wmf"/><Relationship Id="rId59" Type="http://schemas.openxmlformats.org/officeDocument/2006/relationships/slide" Target="slide18.xml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369.bin"/><Relationship Id="rId54" Type="http://schemas.openxmlformats.org/officeDocument/2006/relationships/image" Target="../media/image51.wmf"/><Relationship Id="rId62" Type="http://schemas.openxmlformats.org/officeDocument/2006/relationships/slide" Target="slide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5.wmf"/><Relationship Id="rId36" Type="http://schemas.openxmlformats.org/officeDocument/2006/relationships/image" Target="../media/image30.wmf"/><Relationship Id="rId49" Type="http://schemas.openxmlformats.org/officeDocument/2006/relationships/oleObject" Target="../embeddings/oleObject373.bin"/><Relationship Id="rId57" Type="http://schemas.openxmlformats.org/officeDocument/2006/relationships/slide" Target="slide16.xml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364.bin"/><Relationship Id="rId44" Type="http://schemas.openxmlformats.org/officeDocument/2006/relationships/image" Target="../media/image23.wmf"/><Relationship Id="rId52" Type="http://schemas.openxmlformats.org/officeDocument/2006/relationships/image" Target="../media/image47.wmf"/><Relationship Id="rId60" Type="http://schemas.openxmlformats.org/officeDocument/2006/relationships/slide" Target="slide19.xml"/><Relationship Id="rId4" Type="http://schemas.openxmlformats.org/officeDocument/2006/relationships/slide" Target="slide11.xml"/><Relationship Id="rId9" Type="http://schemas.openxmlformats.org/officeDocument/2006/relationships/oleObject" Target="../embeddings/oleObject353.bin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wmf"/><Relationship Id="rId21" Type="http://schemas.openxmlformats.org/officeDocument/2006/relationships/oleObject" Target="../embeddings/oleObject384.bin"/><Relationship Id="rId42" Type="http://schemas.openxmlformats.org/officeDocument/2006/relationships/image" Target="../media/image57.wmf"/><Relationship Id="rId47" Type="http://schemas.openxmlformats.org/officeDocument/2006/relationships/oleObject" Target="../embeddings/oleObject397.bin"/><Relationship Id="rId63" Type="http://schemas.openxmlformats.org/officeDocument/2006/relationships/slide" Target="slide16.xml"/><Relationship Id="rId68" Type="http://schemas.openxmlformats.org/officeDocument/2006/relationships/slide" Target="slide21.xml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388.bin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12.wmf"/><Relationship Id="rId32" Type="http://schemas.openxmlformats.org/officeDocument/2006/relationships/image" Target="../media/image45.wmf"/><Relationship Id="rId37" Type="http://schemas.openxmlformats.org/officeDocument/2006/relationships/oleObject" Target="../embeddings/oleObject392.bin"/><Relationship Id="rId40" Type="http://schemas.openxmlformats.org/officeDocument/2006/relationships/image" Target="../media/image62.wmf"/><Relationship Id="rId45" Type="http://schemas.openxmlformats.org/officeDocument/2006/relationships/oleObject" Target="../embeddings/oleObject396.bin"/><Relationship Id="rId53" Type="http://schemas.openxmlformats.org/officeDocument/2006/relationships/oleObject" Target="../embeddings/oleObject400.bin"/><Relationship Id="rId58" Type="http://schemas.openxmlformats.org/officeDocument/2006/relationships/image" Target="../media/image50.wmf"/><Relationship Id="rId66" Type="http://schemas.openxmlformats.org/officeDocument/2006/relationships/slide" Target="slide19.xml"/><Relationship Id="rId5" Type="http://schemas.openxmlformats.org/officeDocument/2006/relationships/oleObject" Target="../embeddings/oleObject376.bin"/><Relationship Id="rId61" Type="http://schemas.openxmlformats.org/officeDocument/2006/relationships/slide" Target="slide14.xml"/><Relationship Id="rId19" Type="http://schemas.openxmlformats.org/officeDocument/2006/relationships/oleObject" Target="../embeddings/oleObject383.bin"/><Relationship Id="rId14" Type="http://schemas.openxmlformats.org/officeDocument/2006/relationships/image" Target="../media/image1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387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91.bin"/><Relationship Id="rId43" Type="http://schemas.openxmlformats.org/officeDocument/2006/relationships/oleObject" Target="../embeddings/oleObject395.bin"/><Relationship Id="rId48" Type="http://schemas.openxmlformats.org/officeDocument/2006/relationships/image" Target="../media/image22.wmf"/><Relationship Id="rId56" Type="http://schemas.openxmlformats.org/officeDocument/2006/relationships/image" Target="../media/image46.wmf"/><Relationship Id="rId64" Type="http://schemas.openxmlformats.org/officeDocument/2006/relationships/slide" Target="slide17.xml"/><Relationship Id="rId69" Type="http://schemas.openxmlformats.org/officeDocument/2006/relationships/slide" Target="slide22.xml"/><Relationship Id="rId8" Type="http://schemas.openxmlformats.org/officeDocument/2006/relationships/image" Target="../media/image5.wmf"/><Relationship Id="rId51" Type="http://schemas.openxmlformats.org/officeDocument/2006/relationships/oleObject" Target="../embeddings/oleObject399.bin"/><Relationship Id="rId3" Type="http://schemas.openxmlformats.org/officeDocument/2006/relationships/notesSlide" Target="../notesSlides/notesSlide21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82.bin"/><Relationship Id="rId25" Type="http://schemas.openxmlformats.org/officeDocument/2006/relationships/oleObject" Target="../embeddings/oleObject386.bin"/><Relationship Id="rId33" Type="http://schemas.openxmlformats.org/officeDocument/2006/relationships/oleObject" Target="../embeddings/oleObject390.bin"/><Relationship Id="rId38" Type="http://schemas.openxmlformats.org/officeDocument/2006/relationships/image" Target="../media/image30.wmf"/><Relationship Id="rId46" Type="http://schemas.openxmlformats.org/officeDocument/2006/relationships/image" Target="../media/image59.wmf"/><Relationship Id="rId59" Type="http://schemas.openxmlformats.org/officeDocument/2006/relationships/oleObject" Target="../embeddings/oleObject403.bin"/><Relationship Id="rId67" Type="http://schemas.openxmlformats.org/officeDocument/2006/relationships/slide" Target="slide20.xml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394.bin"/><Relationship Id="rId54" Type="http://schemas.openxmlformats.org/officeDocument/2006/relationships/image" Target="../media/image23.wmf"/><Relationship Id="rId62" Type="http://schemas.openxmlformats.org/officeDocument/2006/relationships/slide" Target="slide15.xml"/><Relationship Id="rId70" Type="http://schemas.openxmlformats.org/officeDocument/2006/relationships/slide" Target="slide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5.bin"/><Relationship Id="rId28" Type="http://schemas.openxmlformats.org/officeDocument/2006/relationships/image" Target="../media/image21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398.bin"/><Relationship Id="rId57" Type="http://schemas.openxmlformats.org/officeDocument/2006/relationships/oleObject" Target="../embeddings/oleObject402.bin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389.bin"/><Relationship Id="rId44" Type="http://schemas.openxmlformats.org/officeDocument/2006/relationships/image" Target="../media/image58.wmf"/><Relationship Id="rId52" Type="http://schemas.openxmlformats.org/officeDocument/2006/relationships/image" Target="../media/image40.wmf"/><Relationship Id="rId60" Type="http://schemas.openxmlformats.org/officeDocument/2006/relationships/image" Target="../media/image7.wmf"/><Relationship Id="rId65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oleObject" Target="../embeddings/oleObject378.bin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11.wmf"/><Relationship Id="rId39" Type="http://schemas.openxmlformats.org/officeDocument/2006/relationships/oleObject" Target="../embeddings/oleObject393.bin"/><Relationship Id="rId34" Type="http://schemas.openxmlformats.org/officeDocument/2006/relationships/image" Target="../media/image37.wmf"/><Relationship Id="rId50" Type="http://schemas.openxmlformats.org/officeDocument/2006/relationships/image" Target="../media/image43.wmf"/><Relationship Id="rId55" Type="http://schemas.openxmlformats.org/officeDocument/2006/relationships/oleObject" Target="../embeddings/oleObject401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9.xml"/><Relationship Id="rId26" Type="http://schemas.openxmlformats.org/officeDocument/2006/relationships/image" Target="../media/image9.wmf"/><Relationship Id="rId21" Type="http://schemas.openxmlformats.org/officeDocument/2006/relationships/slide" Target="slide12.xml"/><Relationship Id="rId34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slide" Target="slide13.xml"/><Relationship Id="rId17" Type="http://schemas.openxmlformats.org/officeDocument/2006/relationships/slide" Target="slide8.xml"/><Relationship Id="rId25" Type="http://schemas.openxmlformats.org/officeDocument/2006/relationships/oleObject" Target="../embeddings/oleObject8.bin"/><Relationship Id="rId33" Type="http://schemas.openxmlformats.org/officeDocument/2006/relationships/oleObject" Target="../embeddings/oleObject12.bin"/><Relationship Id="rId38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slide" Target="slide7.xml"/><Relationship Id="rId20" Type="http://schemas.openxmlformats.org/officeDocument/2006/relationships/slide" Target="slide11.xml"/><Relationship Id="rId29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24" Type="http://schemas.openxmlformats.org/officeDocument/2006/relationships/image" Target="../media/image8.wmf"/><Relationship Id="rId32" Type="http://schemas.openxmlformats.org/officeDocument/2006/relationships/image" Target="../media/image12.wmf"/><Relationship Id="rId37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15" Type="http://schemas.openxmlformats.org/officeDocument/2006/relationships/slide" Target="slide6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0.wmf"/><Relationship Id="rId36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19" Type="http://schemas.openxmlformats.org/officeDocument/2006/relationships/slide" Target="slide10.xml"/><Relationship Id="rId31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slide" Target="slide5.xml"/><Relationship Id="rId22" Type="http://schemas.openxmlformats.org/officeDocument/2006/relationships/slide" Target="slide3.xml"/><Relationship Id="rId27" Type="http://schemas.openxmlformats.org/officeDocument/2006/relationships/oleObject" Target="../embeddings/oleObject9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13.bin"/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0.wmf"/><Relationship Id="rId26" Type="http://schemas.openxmlformats.org/officeDocument/2006/relationships/image" Target="../media/image13.wmf"/><Relationship Id="rId39" Type="http://schemas.openxmlformats.org/officeDocument/2006/relationships/slide" Target="slide8.xml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19.wmf"/><Relationship Id="rId42" Type="http://schemas.openxmlformats.org/officeDocument/2006/relationships/slide" Target="slide1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27.bin"/><Relationship Id="rId41" Type="http://schemas.openxmlformats.org/officeDocument/2006/relationships/slide" Target="slide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7.wmf"/><Relationship Id="rId24" Type="http://schemas.openxmlformats.org/officeDocument/2006/relationships/image" Target="../media/image17.wmf"/><Relationship Id="rId32" Type="http://schemas.openxmlformats.org/officeDocument/2006/relationships/image" Target="../media/image15.wmf"/><Relationship Id="rId37" Type="http://schemas.openxmlformats.org/officeDocument/2006/relationships/slide" Target="slide6.xml"/><Relationship Id="rId40" Type="http://schemas.openxmlformats.org/officeDocument/2006/relationships/slide" Target="slide9.xml"/><Relationship Id="rId5" Type="http://schemas.openxmlformats.org/officeDocument/2006/relationships/image" Target="../media/image4.wmf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14.wmf"/><Relationship Id="rId36" Type="http://schemas.openxmlformats.org/officeDocument/2006/relationships/slide" Target="slide5.xml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4" Type="http://schemas.openxmlformats.org/officeDocument/2006/relationships/slide" Target="slide3.x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6.wmf"/><Relationship Id="rId14" Type="http://schemas.openxmlformats.org/officeDocument/2006/relationships/image" Target="../media/image16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18.wmf"/><Relationship Id="rId35" Type="http://schemas.openxmlformats.org/officeDocument/2006/relationships/slide" Target="slide4.xml"/><Relationship Id="rId43" Type="http://schemas.openxmlformats.org/officeDocument/2006/relationships/slide" Target="slide12.xml"/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12" Type="http://schemas.openxmlformats.org/officeDocument/2006/relationships/slide" Target="slide14.xml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38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0.wmf"/><Relationship Id="rId26" Type="http://schemas.openxmlformats.org/officeDocument/2006/relationships/image" Target="../media/image17.wmf"/><Relationship Id="rId39" Type="http://schemas.openxmlformats.org/officeDocument/2006/relationships/slide" Target="slide4.xml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14.wmf"/><Relationship Id="rId42" Type="http://schemas.openxmlformats.org/officeDocument/2006/relationships/slide" Target="slide7.xml"/><Relationship Id="rId47" Type="http://schemas.openxmlformats.org/officeDocument/2006/relationships/slide" Target="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7.wmf"/><Relationship Id="rId24" Type="http://schemas.openxmlformats.org/officeDocument/2006/relationships/image" Target="../media/image21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46.bin"/><Relationship Id="rId40" Type="http://schemas.openxmlformats.org/officeDocument/2006/relationships/slide" Target="slide5.xml"/><Relationship Id="rId45" Type="http://schemas.openxmlformats.org/officeDocument/2006/relationships/slide" Target="slide10.xml"/><Relationship Id="rId5" Type="http://schemas.openxmlformats.org/officeDocument/2006/relationships/image" Target="../media/image4.wmf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13.wmf"/><Relationship Id="rId36" Type="http://schemas.openxmlformats.org/officeDocument/2006/relationships/image" Target="../media/image18.wmf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4" Type="http://schemas.openxmlformats.org/officeDocument/2006/relationships/slide" Target="slide9.xml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.wmf"/><Relationship Id="rId14" Type="http://schemas.openxmlformats.org/officeDocument/2006/relationships/image" Target="../media/image20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45.bin"/><Relationship Id="rId43" Type="http://schemas.openxmlformats.org/officeDocument/2006/relationships/slide" Target="slide8.xml"/><Relationship Id="rId48" Type="http://schemas.openxmlformats.org/officeDocument/2006/relationships/slide" Target="slide3.xml"/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4.xml"/><Relationship Id="rId12" Type="http://schemas.openxmlformats.org/officeDocument/2006/relationships/slide" Target="slide15.xml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24.wmf"/><Relationship Id="rId46" Type="http://schemas.openxmlformats.org/officeDocument/2006/relationships/slide" Target="slide11.xml"/><Relationship Id="rId20" Type="http://schemas.openxmlformats.org/officeDocument/2006/relationships/image" Target="../media/image11.wmf"/><Relationship Id="rId4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17.xml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23.wmf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61.bin"/><Relationship Id="rId42" Type="http://schemas.openxmlformats.org/officeDocument/2006/relationships/slide" Target="slide4.xml"/><Relationship Id="rId47" Type="http://schemas.openxmlformats.org/officeDocument/2006/relationships/slide" Target="slide9.xml"/><Relationship Id="rId50" Type="http://schemas.openxmlformats.org/officeDocument/2006/relationships/slide" Target="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2.bin"/><Relationship Id="rId29" Type="http://schemas.openxmlformats.org/officeDocument/2006/relationships/image" Target="../media/image21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64.bin"/><Relationship Id="rId45" Type="http://schemas.openxmlformats.org/officeDocument/2006/relationships/slide" Target="slide7.xml"/><Relationship Id="rId5" Type="http://schemas.openxmlformats.org/officeDocument/2006/relationships/image" Target="../media/image4.wmf"/><Relationship Id="rId15" Type="http://schemas.openxmlformats.org/officeDocument/2006/relationships/image" Target="../media/image25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49" Type="http://schemas.openxmlformats.org/officeDocument/2006/relationships/slide" Target="slide11.xml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0.wmf"/><Relationship Id="rId31" Type="http://schemas.openxmlformats.org/officeDocument/2006/relationships/image" Target="../media/image29.wmf"/><Relationship Id="rId44" Type="http://schemas.openxmlformats.org/officeDocument/2006/relationships/slide" Target="slide6.xml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30.wmf"/><Relationship Id="rId43" Type="http://schemas.openxmlformats.org/officeDocument/2006/relationships/slide" Target="slide5.xml"/><Relationship Id="rId48" Type="http://schemas.openxmlformats.org/officeDocument/2006/relationships/slide" Target="slide10.xml"/><Relationship Id="rId8" Type="http://schemas.openxmlformats.org/officeDocument/2006/relationships/oleObject" Target="../embeddings/oleObject49.bin"/><Relationship Id="rId51" Type="http://schemas.openxmlformats.org/officeDocument/2006/relationships/slide" Target="slide3.xml"/><Relationship Id="rId3" Type="http://schemas.openxmlformats.org/officeDocument/2006/relationships/notesSlide" Target="../notesSlides/notesSlide5.xml"/><Relationship Id="rId12" Type="http://schemas.openxmlformats.org/officeDocument/2006/relationships/slide" Target="slide16.xml"/><Relationship Id="rId17" Type="http://schemas.openxmlformats.org/officeDocument/2006/relationships/image" Target="../media/image26.wmf"/><Relationship Id="rId25" Type="http://schemas.openxmlformats.org/officeDocument/2006/relationships/image" Target="../media/image28.wmf"/><Relationship Id="rId33" Type="http://schemas.openxmlformats.org/officeDocument/2006/relationships/image" Target="../media/image17.wmf"/><Relationship Id="rId38" Type="http://schemas.openxmlformats.org/officeDocument/2006/relationships/oleObject" Target="../embeddings/oleObject63.bin"/><Relationship Id="rId46" Type="http://schemas.openxmlformats.org/officeDocument/2006/relationships/slide" Target="slide8.xml"/><Relationship Id="rId20" Type="http://schemas.openxmlformats.org/officeDocument/2006/relationships/oleObject" Target="../embeddings/oleObject54.bin"/><Relationship Id="rId41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10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82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36.wmf"/><Relationship Id="rId42" Type="http://schemas.openxmlformats.org/officeDocument/2006/relationships/image" Target="../media/image22.wmf"/><Relationship Id="rId47" Type="http://schemas.openxmlformats.org/officeDocument/2006/relationships/slide" Target="slide6.xml"/><Relationship Id="rId50" Type="http://schemas.openxmlformats.org/officeDocument/2006/relationships/slide" Target="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9" Type="http://schemas.openxmlformats.org/officeDocument/2006/relationships/oleObject" Target="../embeddings/oleObject77.bin"/><Relationship Id="rId11" Type="http://schemas.openxmlformats.org/officeDocument/2006/relationships/image" Target="../media/image7.wmf"/><Relationship Id="rId24" Type="http://schemas.openxmlformats.org/officeDocument/2006/relationships/image" Target="../media/image28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30.wmf"/><Relationship Id="rId45" Type="http://schemas.openxmlformats.org/officeDocument/2006/relationships/slide" Target="slide4.xml"/><Relationship Id="rId53" Type="http://schemas.openxmlformats.org/officeDocument/2006/relationships/slide" Target="slide12.xml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4" Type="http://schemas.openxmlformats.org/officeDocument/2006/relationships/image" Target="../media/image23.wmf"/><Relationship Id="rId52" Type="http://schemas.openxmlformats.org/officeDocument/2006/relationships/slide" Target="slide11.xml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.wmf"/><Relationship Id="rId14" Type="http://schemas.openxmlformats.org/officeDocument/2006/relationships/image" Target="../media/image32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80.bin"/><Relationship Id="rId43" Type="http://schemas.openxmlformats.org/officeDocument/2006/relationships/oleObject" Target="../embeddings/oleObject84.bin"/><Relationship Id="rId48" Type="http://schemas.openxmlformats.org/officeDocument/2006/relationships/slide" Target="slide7.xml"/><Relationship Id="rId8" Type="http://schemas.openxmlformats.org/officeDocument/2006/relationships/oleObject" Target="../embeddings/oleObject67.bin"/><Relationship Id="rId51" Type="http://schemas.openxmlformats.org/officeDocument/2006/relationships/slide" Target="slide10.xml"/><Relationship Id="rId3" Type="http://schemas.openxmlformats.org/officeDocument/2006/relationships/notesSlide" Target="../notesSlides/notesSlide6.xml"/><Relationship Id="rId12" Type="http://schemas.openxmlformats.org/officeDocument/2006/relationships/slide" Target="slide17.xml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17.wmf"/><Relationship Id="rId46" Type="http://schemas.openxmlformats.org/officeDocument/2006/relationships/slide" Target="slide5.xml"/><Relationship Id="rId20" Type="http://schemas.openxmlformats.org/officeDocument/2006/relationships/image" Target="../media/image27.wmf"/><Relationship Id="rId41" Type="http://schemas.openxmlformats.org/officeDocument/2006/relationships/oleObject" Target="../embeddings/oleObject83.bin"/><Relationship Id="rId54" Type="http://schemas.openxmlformats.org/officeDocument/2006/relationships/slide" Target="slide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6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4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02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36.wmf"/><Relationship Id="rId42" Type="http://schemas.openxmlformats.org/officeDocument/2006/relationships/image" Target="../media/image22.wmf"/><Relationship Id="rId47" Type="http://schemas.openxmlformats.org/officeDocument/2006/relationships/slide" Target="slide4.xml"/><Relationship Id="rId50" Type="http://schemas.openxmlformats.org/officeDocument/2006/relationships/slide" Target="slide7.xml"/><Relationship Id="rId55" Type="http://schemas.openxmlformats.org/officeDocument/2006/relationships/slide" Target="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9" Type="http://schemas.openxmlformats.org/officeDocument/2006/relationships/oleObject" Target="../embeddings/oleObject97.bin"/><Relationship Id="rId11" Type="http://schemas.openxmlformats.org/officeDocument/2006/relationships/image" Target="../media/image7.wmf"/><Relationship Id="rId24" Type="http://schemas.openxmlformats.org/officeDocument/2006/relationships/image" Target="../media/image28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30.wmf"/><Relationship Id="rId45" Type="http://schemas.openxmlformats.org/officeDocument/2006/relationships/oleObject" Target="../embeddings/oleObject105.bin"/><Relationship Id="rId53" Type="http://schemas.openxmlformats.org/officeDocument/2006/relationships/slide" Target="slide10.xml"/><Relationship Id="rId5" Type="http://schemas.openxmlformats.org/officeDocument/2006/relationships/image" Target="../media/image4.wmf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4" Type="http://schemas.openxmlformats.org/officeDocument/2006/relationships/image" Target="../media/image40.wmf"/><Relationship Id="rId52" Type="http://schemas.openxmlformats.org/officeDocument/2006/relationships/slide" Target="slide9.xml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.wmf"/><Relationship Id="rId14" Type="http://schemas.openxmlformats.org/officeDocument/2006/relationships/image" Target="../media/image38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100.bin"/><Relationship Id="rId43" Type="http://schemas.openxmlformats.org/officeDocument/2006/relationships/oleObject" Target="../embeddings/oleObject104.bin"/><Relationship Id="rId48" Type="http://schemas.openxmlformats.org/officeDocument/2006/relationships/slide" Target="slide5.xml"/><Relationship Id="rId56" Type="http://schemas.openxmlformats.org/officeDocument/2006/relationships/slide" Target="slide3.xml"/><Relationship Id="rId8" Type="http://schemas.openxmlformats.org/officeDocument/2006/relationships/oleObject" Target="../embeddings/oleObject87.bin"/><Relationship Id="rId51" Type="http://schemas.openxmlformats.org/officeDocument/2006/relationships/slide" Target="slide8.xml"/><Relationship Id="rId3" Type="http://schemas.openxmlformats.org/officeDocument/2006/relationships/notesSlide" Target="../notesSlides/notesSlide7.xml"/><Relationship Id="rId12" Type="http://schemas.openxmlformats.org/officeDocument/2006/relationships/slide" Target="slide18.xml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17.wmf"/><Relationship Id="rId46" Type="http://schemas.openxmlformats.org/officeDocument/2006/relationships/image" Target="../media/image23.wmf"/><Relationship Id="rId20" Type="http://schemas.openxmlformats.org/officeDocument/2006/relationships/image" Target="../media/image39.wmf"/><Relationship Id="rId41" Type="http://schemas.openxmlformats.org/officeDocument/2006/relationships/oleObject" Target="../embeddings/oleObject103.bin"/><Relationship Id="rId54" Type="http://schemas.openxmlformats.org/officeDocument/2006/relationships/slide" Target="slide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6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4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42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127.bin"/><Relationship Id="rId50" Type="http://schemas.openxmlformats.org/officeDocument/2006/relationships/slide" Target="slide5.xml"/><Relationship Id="rId55" Type="http://schemas.openxmlformats.org/officeDocument/2006/relationships/slide" Target="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29" Type="http://schemas.openxmlformats.org/officeDocument/2006/relationships/oleObject" Target="../embeddings/oleObject118.bin"/><Relationship Id="rId11" Type="http://schemas.openxmlformats.org/officeDocument/2006/relationships/image" Target="../media/image7.wmf"/><Relationship Id="rId24" Type="http://schemas.openxmlformats.org/officeDocument/2006/relationships/image" Target="../media/image28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30.wmf"/><Relationship Id="rId45" Type="http://schemas.openxmlformats.org/officeDocument/2006/relationships/oleObject" Target="../embeddings/oleObject126.bin"/><Relationship Id="rId53" Type="http://schemas.openxmlformats.org/officeDocument/2006/relationships/slide" Target="slide8.xml"/><Relationship Id="rId58" Type="http://schemas.openxmlformats.org/officeDocument/2006/relationships/slide" Target="slide3.xml"/><Relationship Id="rId5" Type="http://schemas.openxmlformats.org/officeDocument/2006/relationships/image" Target="../media/image4.wmf"/><Relationship Id="rId19" Type="http://schemas.openxmlformats.org/officeDocument/2006/relationships/oleObject" Target="../embeddings/oleObject113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6.wmf"/><Relationship Id="rId14" Type="http://schemas.openxmlformats.org/officeDocument/2006/relationships/image" Target="../media/image33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Relationship Id="rId48" Type="http://schemas.openxmlformats.org/officeDocument/2006/relationships/image" Target="../media/image23.wmf"/><Relationship Id="rId56" Type="http://schemas.openxmlformats.org/officeDocument/2006/relationships/slide" Target="slide11.xml"/><Relationship Id="rId8" Type="http://schemas.openxmlformats.org/officeDocument/2006/relationships/oleObject" Target="../embeddings/oleObject108.bin"/><Relationship Id="rId51" Type="http://schemas.openxmlformats.org/officeDocument/2006/relationships/slide" Target="slide6.xml"/><Relationship Id="rId3" Type="http://schemas.openxmlformats.org/officeDocument/2006/relationships/notesSlide" Target="../notesSlides/notesSlide8.xml"/><Relationship Id="rId12" Type="http://schemas.openxmlformats.org/officeDocument/2006/relationships/slide" Target="slide19.xml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7.wmf"/><Relationship Id="rId46" Type="http://schemas.openxmlformats.org/officeDocument/2006/relationships/image" Target="../media/image40.wmf"/><Relationship Id="rId20" Type="http://schemas.openxmlformats.org/officeDocument/2006/relationships/image" Target="../media/image39.wmf"/><Relationship Id="rId41" Type="http://schemas.openxmlformats.org/officeDocument/2006/relationships/oleObject" Target="../embeddings/oleObject124.bin"/><Relationship Id="rId54" Type="http://schemas.openxmlformats.org/officeDocument/2006/relationships/slide" Target="slide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7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49" Type="http://schemas.openxmlformats.org/officeDocument/2006/relationships/slide" Target="slide4.xml"/><Relationship Id="rId57" Type="http://schemas.openxmlformats.org/officeDocument/2006/relationships/slide" Target="slide12.xml"/><Relationship Id="rId10" Type="http://schemas.openxmlformats.org/officeDocument/2006/relationships/oleObject" Target="../embeddings/oleObject109.bin"/><Relationship Id="rId31" Type="http://schemas.openxmlformats.org/officeDocument/2006/relationships/oleObject" Target="../embeddings/oleObject119.bin"/><Relationship Id="rId44" Type="http://schemas.openxmlformats.org/officeDocument/2006/relationships/image" Target="../media/image43.wmf"/><Relationship Id="rId52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Myungjo Std M" pitchFamily="18" charset="-128"/>
                <a:ea typeface="Adobe Myungjo Std M" pitchFamily="18" charset="-128"/>
              </a:rPr>
              <a:t>Attendance of Places of Worship</a:t>
            </a:r>
            <a:endParaRPr lang="en-US" sz="36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  <a:hlinkClick r:id="rId2" action="ppaction://hlinksldjump"/>
              </a:rPr>
              <a:t>click here to begin</a:t>
            </a:r>
            <a:endParaRPr lang="en-US" sz="2000" dirty="0">
              <a:latin typeface="Consolas" pitchFamily="49" charset="0"/>
              <a:cs typeface="Consolas" pitchFamily="49" charset="0"/>
              <a:hlinkClick r:id="rId2" action="ppaction://hlinksldjump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dobe Song Std L" pitchFamily="18" charset="-128"/>
                <a:ea typeface="Adobe Song Std L" pitchFamily="18" charset="-128"/>
              </a:rPr>
              <a:t>Visions  of multilevel models of NLSY-97 data </a:t>
            </a:r>
            <a:endParaRPr lang="en-US" sz="24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F5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4464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3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03967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4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75176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5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103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6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6985000" y="4343400"/>
            <a:ext cx="0" cy="1905000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15142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7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84493"/>
              </p:ext>
            </p:extLst>
          </p:nvPr>
        </p:nvGraphicFramePr>
        <p:xfrm>
          <a:off x="5380037" y="44183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8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44183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05337" y="4267200"/>
            <a:ext cx="0" cy="19982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41252"/>
              </p:ext>
            </p:extLst>
          </p:nvPr>
        </p:nvGraphicFramePr>
        <p:xfrm>
          <a:off x="1481137" y="527050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9" name="Equation" r:id="rId17" imgW="1371600" imgH="241200" progId="Equation.DSMT4">
                  <p:embed/>
                </p:oleObj>
              </mc:Choice>
              <mc:Fallback>
                <p:oleObj name="Equation" r:id="rId17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5270500"/>
                        <a:ext cx="1371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20837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0" name="Equation" r:id="rId19" imgW="355320" imgH="241200" progId="Equation.DSMT4">
                  <p:embed/>
                </p:oleObj>
              </mc:Choice>
              <mc:Fallback>
                <p:oleObj name="Equation" r:id="rId19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851" y="480060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k</a:t>
            </a:r>
            <a:r>
              <a:rPr lang="en-US" sz="1100" dirty="0" smtClean="0">
                <a:latin typeface="Adobe Caslon Pro" pitchFamily="18" charset="0"/>
              </a:rPr>
              <a:t> - class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14118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1" name="Equation" r:id="rId21" imgW="266400" imgH="241200" progId="Equation.DSMT4">
                  <p:embed/>
                </p:oleObj>
              </mc:Choice>
              <mc:Fallback>
                <p:oleObj name="Equation" r:id="rId21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75471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2" name="Equation" r:id="rId23" imgW="457200" imgH="279360" progId="Equation.DSMT4">
                  <p:embed/>
                </p:oleObj>
              </mc:Choice>
              <mc:Fallback>
                <p:oleObj name="Equation" r:id="rId23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61429"/>
              </p:ext>
            </p:extLst>
          </p:nvPr>
        </p:nvGraphicFramePr>
        <p:xfrm>
          <a:off x="7772400" y="51981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3" name="Equation" r:id="rId25" imgW="863280" imgH="520560" progId="Equation.DSMT4">
                  <p:embed/>
                </p:oleObj>
              </mc:Choice>
              <mc:Fallback>
                <p:oleObj name="Equation" r:id="rId25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981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29728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4" name="Equation" r:id="rId27" imgW="609480" imgH="228600" progId="Equation.DSMT4">
                  <p:embed/>
                </p:oleObj>
              </mc:Choice>
              <mc:Fallback>
                <p:oleObj name="Equation" r:id="rId27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90568"/>
              </p:ext>
            </p:extLst>
          </p:nvPr>
        </p:nvGraphicFramePr>
        <p:xfrm>
          <a:off x="7150100" y="55499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5" name="Equation" r:id="rId29" imgW="596880" imgH="241200" progId="Equation.DSMT4">
                  <p:embed/>
                </p:oleObj>
              </mc:Choice>
              <mc:Fallback>
                <p:oleObj name="Equation" r:id="rId29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5499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89462"/>
              </p:ext>
            </p:extLst>
          </p:nvPr>
        </p:nvGraphicFramePr>
        <p:xfrm>
          <a:off x="2967037" y="5477589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6" name="Equation" r:id="rId31" imgW="1333440" imgH="241200" progId="Equation.DSMT4">
                  <p:embed/>
                </p:oleObj>
              </mc:Choice>
              <mc:Fallback>
                <p:oleObj name="Equation" r:id="rId31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67037" y="5477589"/>
                        <a:ext cx="1333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89669"/>
              </p:ext>
            </p:extLst>
          </p:nvPr>
        </p:nvGraphicFramePr>
        <p:xfrm>
          <a:off x="2852737" y="59563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7" name="Equation" r:id="rId33" imgW="1701720" imgH="253800" progId="Equation.DSMT4">
                  <p:embed/>
                </p:oleObj>
              </mc:Choice>
              <mc:Fallback>
                <p:oleObj name="Equation" r:id="rId33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59563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63298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8" name="Equation" r:id="rId35" imgW="139680" imgH="139680" progId="Equation.DSMT4">
                  <p:embed/>
                </p:oleObj>
              </mc:Choice>
              <mc:Fallback>
                <p:oleObj name="Equation" r:id="rId3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35687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9" name="Equation" r:id="rId37" imgW="279360" imgH="241200" progId="Equation.DSMT4">
                  <p:embed/>
                </p:oleObj>
              </mc:Choice>
              <mc:Fallback>
                <p:oleObj name="Equation" r:id="rId37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578770" y="4800600"/>
            <a:ext cx="750534" cy="457200"/>
            <a:chOff x="1806577" y="3124200"/>
            <a:chExt cx="1241424" cy="850625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942117" y="5715000"/>
            <a:ext cx="1320800" cy="274320"/>
            <a:chOff x="1806577" y="3124200"/>
            <a:chExt cx="1241424" cy="85062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77704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" name="Equation" r:id="rId39" imgW="672840" imgH="241200" progId="Equation.DSMT4">
                  <p:embed/>
                </p:oleObj>
              </mc:Choice>
              <mc:Fallback>
                <p:oleObj name="Equation" r:id="rId39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84437"/>
              </p:ext>
            </p:extLst>
          </p:nvPr>
        </p:nvGraphicFramePr>
        <p:xfrm>
          <a:off x="5138737" y="54775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" name="Equation" r:id="rId41" imgW="609480" imgH="241200" progId="Equation.DSMT4">
                  <p:embed/>
                </p:oleObj>
              </mc:Choice>
              <mc:Fallback>
                <p:oleObj name="Equation" r:id="rId41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138737" y="54775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66765"/>
              </p:ext>
            </p:extLst>
          </p:nvPr>
        </p:nvGraphicFramePr>
        <p:xfrm>
          <a:off x="469326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Equation" r:id="rId43" imgW="622080" imgH="241200" progId="Equation.DSMT4">
                  <p:embed/>
                </p:oleObj>
              </mc:Choice>
              <mc:Fallback>
                <p:oleObj name="Equation" r:id="rId43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93260" y="52705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06498"/>
              </p:ext>
            </p:extLst>
          </p:nvPr>
        </p:nvGraphicFramePr>
        <p:xfrm>
          <a:off x="4681537" y="4572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" name="Equation" r:id="rId45" imgW="253800" imgH="228600" progId="Equation.DSMT4">
                  <p:embed/>
                </p:oleObj>
              </mc:Choice>
              <mc:Fallback>
                <p:oleObj name="Equation" r:id="rId45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681537" y="4572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31903"/>
              </p:ext>
            </p:extLst>
          </p:nvPr>
        </p:nvGraphicFramePr>
        <p:xfrm>
          <a:off x="5600700" y="4114800"/>
          <a:ext cx="41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4" name="Equation" r:id="rId47" imgW="419040" imgH="685800" progId="Equation.DSMT4">
                  <p:embed/>
                </p:oleObj>
              </mc:Choice>
              <mc:Fallback>
                <p:oleObj name="Equation" r:id="rId47" imgW="419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600700" y="4114800"/>
                        <a:ext cx="419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56649"/>
              </p:ext>
            </p:extLst>
          </p:nvPr>
        </p:nvGraphicFramePr>
        <p:xfrm>
          <a:off x="1574800" y="411480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5" name="Equation" r:id="rId49" imgW="838200" imgH="685800" progId="Equation.DSMT4">
                  <p:embed/>
                </p:oleObj>
              </mc:Choice>
              <mc:Fallback>
                <p:oleObj name="Equation" r:id="rId49" imgW="838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114800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14907"/>
              </p:ext>
            </p:extLst>
          </p:nvPr>
        </p:nvGraphicFramePr>
        <p:xfrm>
          <a:off x="6859588" y="1981200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6" name="Equation" r:id="rId51" imgW="1841400" imgH="939600" progId="Equation.DSMT4">
                  <p:embed/>
                </p:oleObj>
              </mc:Choice>
              <mc:Fallback>
                <p:oleObj name="Equation" r:id="rId51" imgW="184140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981200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73506"/>
              </p:ext>
            </p:extLst>
          </p:nvPr>
        </p:nvGraphicFramePr>
        <p:xfrm>
          <a:off x="4197350" y="2051050"/>
          <a:ext cx="24257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7" name="Equation" r:id="rId53" imgW="2425680" imgH="1688760" progId="Equation.DSMT4">
                  <p:embed/>
                </p:oleObj>
              </mc:Choice>
              <mc:Fallback>
                <p:oleObj name="Equation" r:id="rId53" imgW="2425680" imgH="1688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51050"/>
                        <a:ext cx="24257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ounded Rectangle 69">
            <a:hlinkClick r:id="rId5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5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5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6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6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Rounded Rectangle 115">
            <a:hlinkClick r:id="rId6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hlinkClick r:id="rId6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6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38574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34438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010920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14907"/>
              </p:ext>
            </p:extLst>
          </p:nvPr>
        </p:nvGraphicFramePr>
        <p:xfrm>
          <a:off x="6858870" y="1981200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10" imgW="1841400" imgH="939600" progId="Equation.DSMT4">
                  <p:embed/>
                </p:oleObj>
              </mc:Choice>
              <mc:Fallback>
                <p:oleObj name="Equation" r:id="rId10" imgW="1841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870" y="1981200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0688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5" name="Equation" r:id="rId12" imgW="647640" imgH="203040" progId="Equation.DSMT4">
                  <p:embed/>
                </p:oleObj>
              </mc:Choice>
              <mc:Fallback>
                <p:oleObj name="Equation" r:id="rId12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4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6200" y="4097755"/>
            <a:ext cx="9026403" cy="2150645"/>
            <a:chOff x="76200" y="0"/>
            <a:chExt cx="9026403" cy="2150645"/>
          </a:xfrm>
        </p:grpSpPr>
        <p:sp>
          <p:nvSpPr>
            <p:cNvPr id="79" name="Rectangle 78"/>
            <p:cNvSpPr/>
            <p:nvPr/>
          </p:nvSpPr>
          <p:spPr>
            <a:xfrm>
              <a:off x="76200" y="990600"/>
              <a:ext cx="9026403" cy="746760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985000" y="228600"/>
              <a:ext cx="0" cy="1905000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262570"/>
                </p:ext>
              </p:extLst>
            </p:nvPr>
          </p:nvGraphicFramePr>
          <p:xfrm>
            <a:off x="7531100" y="1847850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6" name="Equation" r:id="rId15" imgW="215640" imgH="241200" progId="Equation.DSMT4">
                    <p:embed/>
                  </p:oleObj>
                </mc:Choice>
                <mc:Fallback>
                  <p:oleObj name="Equation" r:id="rId15" imgW="2156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31100" y="1847850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607487"/>
                </p:ext>
              </p:extLst>
            </p:nvPr>
          </p:nvGraphicFramePr>
          <p:xfrm>
            <a:off x="5380037" y="30354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7" name="Equation" r:id="rId17" imgW="114120" imgH="177480" progId="Equation.DSMT4">
                    <p:embed/>
                  </p:oleObj>
                </mc:Choice>
                <mc:Fallback>
                  <p:oleObj name="Equation" r:id="rId1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7" y="30354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Straight Connector 83"/>
            <p:cNvCxnSpPr/>
            <p:nvPr/>
          </p:nvCxnSpPr>
          <p:spPr>
            <a:xfrm>
              <a:off x="4605337" y="152400"/>
              <a:ext cx="0" cy="19982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5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341740"/>
                </p:ext>
              </p:extLst>
            </p:nvPr>
          </p:nvGraphicFramePr>
          <p:xfrm>
            <a:off x="1481137" y="1155700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8" name="Equation" r:id="rId19" imgW="1371600" imgH="241200" progId="Equation.DSMT4">
                    <p:embed/>
                  </p:oleObj>
                </mc:Choice>
                <mc:Fallback>
                  <p:oleObj name="Equation" r:id="rId19" imgW="1371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37" y="1155700"/>
                          <a:ext cx="13716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916172"/>
                </p:ext>
              </p:extLst>
            </p:nvPr>
          </p:nvGraphicFramePr>
          <p:xfrm>
            <a:off x="838200" y="1847850"/>
            <a:ext cx="35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9" name="Equation" r:id="rId21" imgW="355320" imgH="241200" progId="Equation.DSMT4">
                    <p:embed/>
                  </p:oleObj>
                </mc:Choice>
                <mc:Fallback>
                  <p:oleObj name="Equation" r:id="rId21" imgW="355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8200" y="1847850"/>
                          <a:ext cx="355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153271" y="18719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dobe Caslon Pro" pitchFamily="18" charset="0"/>
                </a:rPr>
                <a:t>i</a:t>
              </a:r>
              <a:r>
                <a:rPr lang="en-US" sz="1100" dirty="0" smtClean="0">
                  <a:latin typeface="Adobe Caslon Pro" pitchFamily="18" charset="0"/>
                </a:rPr>
                <a:t> - time</a:t>
              </a:r>
              <a:endParaRPr lang="en-US" sz="1100" dirty="0">
                <a:latin typeface="Adobe Caslon Pro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2851" y="6858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k</a:t>
              </a:r>
              <a:r>
                <a:rPr lang="en-US" sz="1100" dirty="0" smtClean="0">
                  <a:latin typeface="Adobe Caslon Pro" pitchFamily="18" charset="0"/>
                </a:rPr>
                <a:t> - class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835373"/>
                </p:ext>
              </p:extLst>
            </p:nvPr>
          </p:nvGraphicFramePr>
          <p:xfrm>
            <a:off x="7480300" y="1155700"/>
            <a:ext cx="266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0" name="Equation" r:id="rId23" imgW="266400" imgH="241200" progId="Equation.DSMT4">
                    <p:embed/>
                  </p:oleObj>
                </mc:Choice>
                <mc:Fallback>
                  <p:oleObj name="Equation" r:id="rId23" imgW="266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480300" y="1155700"/>
                          <a:ext cx="2667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3057631"/>
                </p:ext>
              </p:extLst>
            </p:nvPr>
          </p:nvGraphicFramePr>
          <p:xfrm>
            <a:off x="7772400" y="1828800"/>
            <a:ext cx="457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1" name="Equation" r:id="rId25" imgW="457200" imgH="279360" progId="Equation.DSMT4">
                    <p:embed/>
                  </p:oleObj>
                </mc:Choice>
                <mc:Fallback>
                  <p:oleObj name="Equation" r:id="rId25" imgW="4572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772400" y="1828800"/>
                          <a:ext cx="4572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73758"/>
                </p:ext>
              </p:extLst>
            </p:nvPr>
          </p:nvGraphicFramePr>
          <p:xfrm>
            <a:off x="7772400" y="1083389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2" name="Equation" r:id="rId27" imgW="863280" imgH="520560" progId="Equation.DSMT4">
                    <p:embed/>
                  </p:oleObj>
                </mc:Choice>
                <mc:Fallback>
                  <p:oleObj name="Equation" r:id="rId27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083389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416294"/>
                </p:ext>
              </p:extLst>
            </p:nvPr>
          </p:nvGraphicFramePr>
          <p:xfrm>
            <a:off x="4681537" y="18542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3" name="Equation" r:id="rId29" imgW="609480" imgH="228600" progId="Equation.DSMT4">
                    <p:embed/>
                  </p:oleObj>
                </mc:Choice>
                <mc:Fallback>
                  <p:oleObj name="Equation" r:id="rId29" imgW="609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81537" y="1854200"/>
                          <a:ext cx="6096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669054"/>
                </p:ext>
              </p:extLst>
            </p:nvPr>
          </p:nvGraphicFramePr>
          <p:xfrm>
            <a:off x="7150100" y="1435100"/>
            <a:ext cx="596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4" name="Equation" r:id="rId31" imgW="596880" imgH="241200" progId="Equation.DSMT4">
                    <p:embed/>
                  </p:oleObj>
                </mc:Choice>
                <mc:Fallback>
                  <p:oleObj name="Equation" r:id="rId31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100" y="1435100"/>
                          <a:ext cx="5969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95563" y="129540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j</a:t>
              </a:r>
              <a:r>
                <a:rPr lang="en-US" sz="1100" dirty="0" smtClean="0">
                  <a:latin typeface="Adobe Caslon Pro" pitchFamily="18" charset="0"/>
                </a:rPr>
                <a:t> - person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022795"/>
                </p:ext>
              </p:extLst>
            </p:nvPr>
          </p:nvGraphicFramePr>
          <p:xfrm>
            <a:off x="2967037" y="1362789"/>
            <a:ext cx="1333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5" name="Equation" r:id="rId33" imgW="1333440" imgH="241200" progId="Equation.DSMT4">
                    <p:embed/>
                  </p:oleObj>
                </mc:Choice>
                <mc:Fallback>
                  <p:oleObj name="Equation" r:id="rId33" imgW="1333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967037" y="1362789"/>
                          <a:ext cx="1333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349211"/>
                </p:ext>
              </p:extLst>
            </p:nvPr>
          </p:nvGraphicFramePr>
          <p:xfrm>
            <a:off x="2852737" y="1841500"/>
            <a:ext cx="1701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6" name="Equation" r:id="rId35" imgW="1701720" imgH="253800" progId="Equation.DSMT4">
                    <p:embed/>
                  </p:oleObj>
                </mc:Choice>
                <mc:Fallback>
                  <p:oleObj name="Equation" r:id="rId35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737" y="1841500"/>
                          <a:ext cx="17018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126799"/>
                </p:ext>
              </p:extLst>
            </p:nvPr>
          </p:nvGraphicFramePr>
          <p:xfrm>
            <a:off x="2179637" y="1898650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7" name="Equation" r:id="rId37" imgW="139680" imgH="139680" progId="Equation.DSMT4">
                    <p:embed/>
                  </p:oleObj>
                </mc:Choice>
                <mc:Fallback>
                  <p:oleObj name="Equation" r:id="rId3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898650"/>
                          <a:ext cx="139700" cy="139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544351"/>
                </p:ext>
              </p:extLst>
            </p:nvPr>
          </p:nvGraphicFramePr>
          <p:xfrm>
            <a:off x="1354137" y="1847850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8" name="Equation" r:id="rId39" imgW="279360" imgH="241200" progId="Equation.DSMT4">
                    <p:embed/>
                  </p:oleObj>
                </mc:Choice>
                <mc:Fallback>
                  <p:oleObj name="Equation" r:id="rId39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1847850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/>
            <p:cNvGrpSpPr/>
            <p:nvPr/>
          </p:nvGrpSpPr>
          <p:grpSpPr>
            <a:xfrm>
              <a:off x="1458914" y="1417320"/>
              <a:ext cx="1360486" cy="448305"/>
              <a:chOff x="1806577" y="3124200"/>
              <a:chExt cx="1241424" cy="850625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1578770" y="685800"/>
              <a:ext cx="750534" cy="457200"/>
              <a:chOff x="1806577" y="3124200"/>
              <a:chExt cx="1241424" cy="85062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942117" y="1600200"/>
              <a:ext cx="1320800" cy="274320"/>
              <a:chOff x="1806577" y="3124200"/>
              <a:chExt cx="1241424" cy="850625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043237" y="868680"/>
              <a:ext cx="767921" cy="457200"/>
              <a:chOff x="1806577" y="3124200"/>
              <a:chExt cx="1241424" cy="850625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3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215686"/>
                </p:ext>
              </p:extLst>
            </p:nvPr>
          </p:nvGraphicFramePr>
          <p:xfrm>
            <a:off x="5486400" y="1847850"/>
            <a:ext cx="673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9" name="Equation" r:id="rId41" imgW="672840" imgH="241200" progId="Equation.DSMT4">
                    <p:embed/>
                  </p:oleObj>
                </mc:Choice>
                <mc:Fallback>
                  <p:oleObj name="Equation" r:id="rId41" imgW="672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486400" y="1847850"/>
                          <a:ext cx="6731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394018"/>
                </p:ext>
              </p:extLst>
            </p:nvPr>
          </p:nvGraphicFramePr>
          <p:xfrm>
            <a:off x="5138737" y="1362789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0" name="Equation" r:id="rId43" imgW="609480" imgH="241200" progId="Equation.DSMT4">
                    <p:embed/>
                  </p:oleObj>
                </mc:Choice>
                <mc:Fallback>
                  <p:oleObj name="Equation" r:id="rId43" imgW="609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5138737" y="1362789"/>
                          <a:ext cx="609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31228"/>
                </p:ext>
              </p:extLst>
            </p:nvPr>
          </p:nvGraphicFramePr>
          <p:xfrm>
            <a:off x="4693260" y="1155700"/>
            <a:ext cx="622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1" name="Equation" r:id="rId45" imgW="622080" imgH="241200" progId="Equation.DSMT4">
                    <p:embed/>
                  </p:oleObj>
                </mc:Choice>
                <mc:Fallback>
                  <p:oleObj name="Equation" r:id="rId45" imgW="622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693260" y="1155700"/>
                          <a:ext cx="6223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19539"/>
                </p:ext>
              </p:extLst>
            </p:nvPr>
          </p:nvGraphicFramePr>
          <p:xfrm>
            <a:off x="4681537" y="4572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2" name="Equation" r:id="rId47" imgW="253800" imgH="228600" progId="Equation.DSMT4">
                    <p:embed/>
                  </p:oleObj>
                </mc:Choice>
                <mc:Fallback>
                  <p:oleObj name="Equation" r:id="rId47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681537" y="457200"/>
                          <a:ext cx="25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791836"/>
                </p:ext>
              </p:extLst>
            </p:nvPr>
          </p:nvGraphicFramePr>
          <p:xfrm>
            <a:off x="5600700" y="0"/>
            <a:ext cx="4191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3" name="Equation" r:id="rId49" imgW="419040" imgH="685800" progId="Equation.DSMT4">
                    <p:embed/>
                  </p:oleObj>
                </mc:Choice>
                <mc:Fallback>
                  <p:oleObj name="Equation" r:id="rId49" imgW="41904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5600700" y="0"/>
                          <a:ext cx="4191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621924"/>
                </p:ext>
              </p:extLst>
            </p:nvPr>
          </p:nvGraphicFramePr>
          <p:xfrm>
            <a:off x="6096000" y="228600"/>
            <a:ext cx="7620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4" name="Equation" r:id="rId51" imgW="761760" imgH="685800" progId="Equation.DSMT4">
                    <p:embed/>
                  </p:oleObj>
                </mc:Choice>
                <mc:Fallback>
                  <p:oleObj name="Equation" r:id="rId51" imgW="76176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096000" y="228600"/>
                          <a:ext cx="7620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771404"/>
                </p:ext>
              </p:extLst>
            </p:nvPr>
          </p:nvGraphicFramePr>
          <p:xfrm>
            <a:off x="1574800" y="0"/>
            <a:ext cx="838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5" name="Equation" r:id="rId53" imgW="838200" imgH="685800" progId="Equation.DSMT4">
                    <p:embed/>
                  </p:oleObj>
                </mc:Choice>
                <mc:Fallback>
                  <p:oleObj name="Equation" r:id="rId53" imgW="8382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0"/>
                          <a:ext cx="8382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584755"/>
                </p:ext>
              </p:extLst>
            </p:nvPr>
          </p:nvGraphicFramePr>
          <p:xfrm>
            <a:off x="3043238" y="182563"/>
            <a:ext cx="8255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6" name="Equation" r:id="rId55" imgW="825500" imgH="685800" progId="Equation.DSMT4">
                    <p:embed/>
                  </p:oleObj>
                </mc:Choice>
                <mc:Fallback>
                  <p:oleObj name="Equation" r:id="rId55" imgW="825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238" y="182563"/>
                          <a:ext cx="8255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177384"/>
              </p:ext>
            </p:extLst>
          </p:nvPr>
        </p:nvGraphicFramePr>
        <p:xfrm>
          <a:off x="4197350" y="2051050"/>
          <a:ext cx="24257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7" name="Equation" r:id="rId57" imgW="2425680" imgH="1688760" progId="Equation.DSMT4">
                  <p:embed/>
                </p:oleObj>
              </mc:Choice>
              <mc:Fallback>
                <p:oleObj name="Equation" r:id="rId57" imgW="2425680" imgH="16887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51050"/>
                        <a:ext cx="24257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ounded Rectangle 122">
            <a:hlinkClick r:id="rId59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0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1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62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63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64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65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hlinkClick r:id="rId66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>
            <a:hlinkClick r:id="rId67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68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8687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4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82792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81997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47228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96677"/>
              </p:ext>
            </p:extLst>
          </p:nvPr>
        </p:nvGraphicFramePr>
        <p:xfrm>
          <a:off x="5380037" y="44183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44183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605337" y="4134697"/>
            <a:ext cx="2379663" cy="2130748"/>
            <a:chOff x="4605337" y="4050223"/>
            <a:chExt cx="2379663" cy="221522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985000" y="4134697"/>
              <a:ext cx="0" cy="211185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605337" y="4050223"/>
              <a:ext cx="0" cy="221522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35209"/>
              </p:ext>
            </p:extLst>
          </p:nvPr>
        </p:nvGraphicFramePr>
        <p:xfrm>
          <a:off x="1481137" y="527050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" name="Equation" r:id="rId14" imgW="1371600" imgH="241200" progId="Equation.DSMT4">
                  <p:embed/>
                </p:oleObj>
              </mc:Choice>
              <mc:Fallback>
                <p:oleObj name="Equation" r:id="rId14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5270500"/>
                        <a:ext cx="1371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86016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" name="Equation" r:id="rId16" imgW="355320" imgH="241200" progId="Equation.DSMT4">
                  <p:embed/>
                </p:oleObj>
              </mc:Choice>
              <mc:Fallback>
                <p:oleObj name="Equation" r:id="rId16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2851" y="480060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k</a:t>
            </a:r>
            <a:r>
              <a:rPr lang="en-US" sz="1100" dirty="0" smtClean="0">
                <a:latin typeface="Adobe Caslon Pro" pitchFamily="18" charset="0"/>
              </a:rPr>
              <a:t> - class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86685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" name="Equation" r:id="rId18" imgW="266400" imgH="241200" progId="Equation.DSMT4">
                  <p:embed/>
                </p:oleObj>
              </mc:Choice>
              <mc:Fallback>
                <p:oleObj name="Equation" r:id="rId1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37103"/>
              </p:ext>
            </p:extLst>
          </p:nvPr>
        </p:nvGraphicFramePr>
        <p:xfrm>
          <a:off x="7480300" y="4572000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2" name="Equation" r:id="rId20" imgW="266400" imgH="228600" progId="Equation.DSMT4">
                  <p:embed/>
                </p:oleObj>
              </mc:Choice>
              <mc:Fallback>
                <p:oleObj name="Equation" r:id="rId20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80300" y="4572000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21424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3" name="Equation" r:id="rId22" imgW="457200" imgH="279360" progId="Equation.DSMT4">
                  <p:embed/>
                </p:oleObj>
              </mc:Choice>
              <mc:Fallback>
                <p:oleObj name="Equation" r:id="rId22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952873"/>
              </p:ext>
            </p:extLst>
          </p:nvPr>
        </p:nvGraphicFramePr>
        <p:xfrm>
          <a:off x="7772400" y="51981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4" name="Equation" r:id="rId24" imgW="863280" imgH="520560" progId="Equation.DSMT4">
                  <p:embed/>
                </p:oleObj>
              </mc:Choice>
              <mc:Fallback>
                <p:oleObj name="Equation" r:id="rId24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981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3828"/>
              </p:ext>
            </p:extLst>
          </p:nvPr>
        </p:nvGraphicFramePr>
        <p:xfrm>
          <a:off x="6858000" y="1981200"/>
          <a:ext cx="1981200" cy="161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5" name="Equation" r:id="rId26" imgW="1841400" imgH="1536480" progId="Equation.DSMT4">
                  <p:embed/>
                </p:oleObj>
              </mc:Choice>
              <mc:Fallback>
                <p:oleObj name="Equation" r:id="rId26" imgW="184140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81200"/>
                        <a:ext cx="1981200" cy="1613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67834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6" name="Equation" r:id="rId28" imgW="609480" imgH="228600" progId="Equation.DSMT4">
                  <p:embed/>
                </p:oleObj>
              </mc:Choice>
              <mc:Fallback>
                <p:oleObj name="Equation" r:id="rId28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23449"/>
              </p:ext>
            </p:extLst>
          </p:nvPr>
        </p:nvGraphicFramePr>
        <p:xfrm>
          <a:off x="7150100" y="55499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" name="Equation" r:id="rId30" imgW="596880" imgH="241200" progId="Equation.DSMT4">
                  <p:embed/>
                </p:oleObj>
              </mc:Choice>
              <mc:Fallback>
                <p:oleObj name="Equation" r:id="rId30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5499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67485"/>
              </p:ext>
            </p:extLst>
          </p:nvPr>
        </p:nvGraphicFramePr>
        <p:xfrm>
          <a:off x="4114800" y="2051050"/>
          <a:ext cx="25908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" name="Equation" r:id="rId32" imgW="2590560" imgH="1688760" progId="Equation.DSMT4">
                  <p:embed/>
                </p:oleObj>
              </mc:Choice>
              <mc:Fallback>
                <p:oleObj name="Equation" r:id="rId32" imgW="259056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1050"/>
                        <a:ext cx="25908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87434"/>
              </p:ext>
            </p:extLst>
          </p:nvPr>
        </p:nvGraphicFramePr>
        <p:xfrm>
          <a:off x="2967037" y="5477589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9" name="Equation" r:id="rId34" imgW="1333440" imgH="241200" progId="Equation.DSMT4">
                  <p:embed/>
                </p:oleObj>
              </mc:Choice>
              <mc:Fallback>
                <p:oleObj name="Equation" r:id="rId34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967037" y="5477589"/>
                        <a:ext cx="1333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49866"/>
              </p:ext>
            </p:extLst>
          </p:nvPr>
        </p:nvGraphicFramePr>
        <p:xfrm>
          <a:off x="2852737" y="59563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0" name="Equation" r:id="rId36" imgW="1701720" imgH="253800" progId="Equation.DSMT4">
                  <p:embed/>
                </p:oleObj>
              </mc:Choice>
              <mc:Fallback>
                <p:oleObj name="Equation" r:id="rId36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59563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50862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1" name="Equation" r:id="rId38" imgW="139680" imgH="139680" progId="Equation.DSMT4">
                  <p:embed/>
                </p:oleObj>
              </mc:Choice>
              <mc:Fallback>
                <p:oleObj name="Equation" r:id="rId38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42417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2" name="Equation" r:id="rId40" imgW="279360" imgH="241200" progId="Equation.DSMT4">
                  <p:embed/>
                </p:oleObj>
              </mc:Choice>
              <mc:Fallback>
                <p:oleObj name="Equation" r:id="rId40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02299"/>
              </p:ext>
            </p:extLst>
          </p:nvPr>
        </p:nvGraphicFramePr>
        <p:xfrm>
          <a:off x="1574800" y="4114800"/>
          <a:ext cx="109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" name="Equation" r:id="rId42" imgW="1091880" imgH="685800" progId="Equation.DSMT4">
                  <p:embed/>
                </p:oleObj>
              </mc:Choice>
              <mc:Fallback>
                <p:oleObj name="Equation" r:id="rId42" imgW="1091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74800" y="4114800"/>
                        <a:ext cx="1092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23555"/>
              </p:ext>
            </p:extLst>
          </p:nvPr>
        </p:nvGraphicFramePr>
        <p:xfrm>
          <a:off x="3043419" y="429768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" name="Equation" r:id="rId44" imgW="1066680" imgH="685800" progId="Equation.DSMT4">
                  <p:embed/>
                </p:oleObj>
              </mc:Choice>
              <mc:Fallback>
                <p:oleObj name="Equation" r:id="rId44" imgW="1066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19" y="4297680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578770" y="4800600"/>
            <a:ext cx="1001712" cy="457200"/>
            <a:chOff x="1806577" y="3124200"/>
            <a:chExt cx="1241424" cy="85062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942117" y="5715000"/>
            <a:ext cx="1320800" cy="274320"/>
            <a:chOff x="1806577" y="3124200"/>
            <a:chExt cx="1241424" cy="85062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043237" y="4983480"/>
            <a:ext cx="1001712" cy="457200"/>
            <a:chOff x="1806577" y="3124200"/>
            <a:chExt cx="1241424" cy="85062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57969"/>
              </p:ext>
            </p:extLst>
          </p:nvPr>
        </p:nvGraphicFramePr>
        <p:xfrm>
          <a:off x="7137400" y="48006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" name="Equation" r:id="rId46" imgW="609480" imgH="228600" progId="Equation.DSMT4">
                  <p:embed/>
                </p:oleObj>
              </mc:Choice>
              <mc:Fallback>
                <p:oleObj name="Equation" r:id="rId46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48006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32919"/>
              </p:ext>
            </p:extLst>
          </p:nvPr>
        </p:nvGraphicFramePr>
        <p:xfrm>
          <a:off x="7772400" y="4508500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6" name="Equation" r:id="rId48" imgW="863280" imgH="520560" progId="Equation.DSMT4">
                  <p:embed/>
                </p:oleObj>
              </mc:Choice>
              <mc:Fallback>
                <p:oleObj name="Equation" r:id="rId48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08500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28806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7" name="Equation" r:id="rId50" imgW="672840" imgH="241200" progId="Equation.DSMT4">
                  <p:embed/>
                </p:oleObj>
              </mc:Choice>
              <mc:Fallback>
                <p:oleObj name="Equation" r:id="rId50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5995"/>
              </p:ext>
            </p:extLst>
          </p:nvPr>
        </p:nvGraphicFramePr>
        <p:xfrm>
          <a:off x="5138737" y="54775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" name="Equation" r:id="rId52" imgW="609480" imgH="241200" progId="Equation.DSMT4">
                  <p:embed/>
                </p:oleObj>
              </mc:Choice>
              <mc:Fallback>
                <p:oleObj name="Equation" r:id="rId52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138737" y="54775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34624"/>
              </p:ext>
            </p:extLst>
          </p:nvPr>
        </p:nvGraphicFramePr>
        <p:xfrm>
          <a:off x="469326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9" name="Equation" r:id="rId54" imgW="622080" imgH="241200" progId="Equation.DSMT4">
                  <p:embed/>
                </p:oleObj>
              </mc:Choice>
              <mc:Fallback>
                <p:oleObj name="Equation" r:id="rId54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4693260" y="52705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08892"/>
              </p:ext>
            </p:extLst>
          </p:nvPr>
        </p:nvGraphicFramePr>
        <p:xfrm>
          <a:off x="4681537" y="4572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0" name="Equation" r:id="rId56" imgW="253800" imgH="228600" progId="Equation.DSMT4">
                  <p:embed/>
                </p:oleObj>
              </mc:Choice>
              <mc:Fallback>
                <p:oleObj name="Equation" r:id="rId56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4681537" y="4572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91214"/>
              </p:ext>
            </p:extLst>
          </p:nvPr>
        </p:nvGraphicFramePr>
        <p:xfrm>
          <a:off x="5138737" y="48006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1" name="Equation" r:id="rId58" imgW="253800" imgH="228600" progId="Equation.DSMT4">
                  <p:embed/>
                </p:oleObj>
              </mc:Choice>
              <mc:Fallback>
                <p:oleObj name="Equation" r:id="rId58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5138737" y="48006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56438"/>
              </p:ext>
            </p:extLst>
          </p:nvPr>
        </p:nvGraphicFramePr>
        <p:xfrm>
          <a:off x="5600700" y="4114800"/>
          <a:ext cx="41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2" name="Equation" r:id="rId60" imgW="419040" imgH="685800" progId="Equation.DSMT4">
                  <p:embed/>
                </p:oleObj>
              </mc:Choice>
              <mc:Fallback>
                <p:oleObj name="Equation" r:id="rId60" imgW="419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600700" y="4114800"/>
                        <a:ext cx="419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02403"/>
              </p:ext>
            </p:extLst>
          </p:nvPr>
        </p:nvGraphicFramePr>
        <p:xfrm>
          <a:off x="6096000" y="4343400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" name="Equation" r:id="rId62" imgW="761760" imgH="685800" progId="Equation.DSMT4">
                  <p:embed/>
                </p:oleObj>
              </mc:Choice>
              <mc:Fallback>
                <p:oleObj name="Equation" r:id="rId62" imgW="761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6096000" y="4343400"/>
                        <a:ext cx="76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66912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4" name="Equation" r:id="rId64" imgW="647640" imgH="203040" progId="Equation.DSMT4">
                  <p:embed/>
                </p:oleObj>
              </mc:Choice>
              <mc:Fallback>
                <p:oleObj name="Equation" r:id="rId6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66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67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8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69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70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71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72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73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7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75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76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41542" y="283845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27070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4919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971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40964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1933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05337" y="1871990"/>
            <a:ext cx="2379663" cy="278655"/>
            <a:chOff x="4605337" y="838200"/>
            <a:chExt cx="2379663" cy="131244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93506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15" imgW="355320" imgH="241200" progId="Equation.DSMT4">
                  <p:embed/>
                </p:oleObj>
              </mc:Choice>
              <mc:Fallback>
                <p:oleObj name="Equation" r:id="rId15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2848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7" imgW="457200" imgH="279360" progId="Equation.DSMT4">
                  <p:embed/>
                </p:oleObj>
              </mc:Choice>
              <mc:Fallback>
                <p:oleObj name="Equation" r:id="rId17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809557"/>
              </p:ext>
            </p:extLst>
          </p:nvPr>
        </p:nvGraphicFramePr>
        <p:xfrm>
          <a:off x="1366838" y="1854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9" imgW="253800" imgH="228600" progId="Equation.DSMT4">
                  <p:embed/>
                </p:oleObj>
              </mc:Choice>
              <mc:Fallback>
                <p:oleObj name="Equation" r:id="rId19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542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345708"/>
              </p:ext>
            </p:extLst>
          </p:nvPr>
        </p:nvGraphicFramePr>
        <p:xfrm>
          <a:off x="4251325" y="189230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21" imgW="304560" imgH="241200" progId="Equation.DSMT4">
                  <p:embed/>
                </p:oleObj>
              </mc:Choice>
              <mc:Fallback>
                <p:oleObj name="Equation" r:id="rId21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892300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53286"/>
              </p:ext>
            </p:extLst>
          </p:nvPr>
        </p:nvGraphicFramePr>
        <p:xfrm>
          <a:off x="4927600" y="18446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23" imgW="253800" imgH="228600" progId="Equation.DSMT4">
                  <p:embed/>
                </p:oleObj>
              </mc:Choice>
              <mc:Fallback>
                <p:oleObj name="Equation" r:id="rId2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84467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le 38">
            <a:hlinkClick r:id="rId2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hlinkClick r:id="rId2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2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2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2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3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3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3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3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34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943308"/>
              </p:ext>
            </p:extLst>
          </p:nvPr>
        </p:nvGraphicFramePr>
        <p:xfrm>
          <a:off x="381000" y="3105150"/>
          <a:ext cx="89916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</p:spTree>
    <p:extLst>
      <p:ext uri="{BB962C8B-B14F-4D97-AF65-F5344CB8AC3E}">
        <p14:creationId xmlns:p14="http://schemas.microsoft.com/office/powerpoint/2010/main" val="419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22759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258080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71026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52447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87055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05337" y="1871990"/>
            <a:ext cx="2379663" cy="278655"/>
            <a:chOff x="4605337" y="838200"/>
            <a:chExt cx="2379663" cy="131244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536774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15" imgW="355320" imgH="241200" progId="Equation.DSMT4">
                  <p:embed/>
                </p:oleObj>
              </mc:Choice>
              <mc:Fallback>
                <p:oleObj name="Equation" r:id="rId15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2023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17" imgW="457200" imgH="279360" progId="Equation.DSMT4">
                  <p:embed/>
                </p:oleObj>
              </mc:Choice>
              <mc:Fallback>
                <p:oleObj name="Equation" r:id="rId17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17454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19" imgW="139680" imgH="139680" progId="Equation.DSMT4">
                  <p:embed/>
                </p:oleObj>
              </mc:Choice>
              <mc:Fallback>
                <p:oleObj name="Equation" r:id="rId19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43747"/>
              </p:ext>
            </p:extLst>
          </p:nvPr>
        </p:nvGraphicFramePr>
        <p:xfrm>
          <a:off x="1366838" y="1854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21" imgW="253800" imgH="228600" progId="Equation.DSMT4">
                  <p:embed/>
                </p:oleObj>
              </mc:Choice>
              <mc:Fallback>
                <p:oleObj name="Equation" r:id="rId2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542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15465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65032"/>
              </p:ext>
            </p:extLst>
          </p:nvPr>
        </p:nvGraphicFramePr>
        <p:xfrm>
          <a:off x="4251325" y="189230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Equation" r:id="rId25" imgW="304560" imgH="241200" progId="Equation.DSMT4">
                  <p:embed/>
                </p:oleObj>
              </mc:Choice>
              <mc:Fallback>
                <p:oleObj name="Equation" r:id="rId25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892300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00273"/>
              </p:ext>
            </p:extLst>
          </p:nvPr>
        </p:nvGraphicFramePr>
        <p:xfrm>
          <a:off x="2895600" y="1905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Equation" r:id="rId27" imgW="609480" imgH="228600" progId="Equation.DSMT4">
                  <p:embed/>
                </p:oleObj>
              </mc:Choice>
              <mc:Fallback>
                <p:oleObj name="Equation" r:id="rId27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4617"/>
              </p:ext>
            </p:extLst>
          </p:nvPr>
        </p:nvGraphicFramePr>
        <p:xfrm>
          <a:off x="4927600" y="18446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Equation" r:id="rId29" imgW="253800" imgH="228600" progId="Equation.DSMT4">
                  <p:embed/>
                </p:oleObj>
              </mc:Choice>
              <mc:Fallback>
                <p:oleObj name="Equation" r:id="rId29" imgW="253800" imgH="2286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84467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43085"/>
              </p:ext>
            </p:extLst>
          </p:nvPr>
        </p:nvGraphicFramePr>
        <p:xfrm>
          <a:off x="5410200" y="184467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tion" r:id="rId31" imgW="609480" imgH="228600" progId="Equation.DSMT4">
                  <p:embed/>
                </p:oleObj>
              </mc:Choice>
              <mc:Fallback>
                <p:oleObj name="Equation" r:id="rId31" imgW="609480" imgH="2286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ounded Rectangle 72">
            <a:hlinkClick r:id="rId33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34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35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36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37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38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39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40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41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4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21583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12947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4857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88319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69384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05337" y="1871990"/>
            <a:ext cx="2379663" cy="278655"/>
            <a:chOff x="4605337" y="838200"/>
            <a:chExt cx="2379663" cy="131244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66230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15" imgW="355320" imgH="241200" progId="Equation.DSMT4">
                  <p:embed/>
                </p:oleObj>
              </mc:Choice>
              <mc:Fallback>
                <p:oleObj name="Equation" r:id="rId15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64008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17" imgW="457200" imgH="279360" progId="Equation.DSMT4">
                  <p:embed/>
                </p:oleObj>
              </mc:Choice>
              <mc:Fallback>
                <p:oleObj name="Equation" r:id="rId17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43085"/>
              </p:ext>
            </p:extLst>
          </p:nvPr>
        </p:nvGraphicFramePr>
        <p:xfrm>
          <a:off x="5410200" y="184467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19" imgW="609480" imgH="228600" progId="Equation.DSMT4">
                  <p:embed/>
                </p:oleObj>
              </mc:Choice>
              <mc:Fallback>
                <p:oleObj name="Equation" r:id="rId1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10200" y="1844675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56190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21" imgW="139680" imgH="139680" progId="Equation.DSMT4">
                  <p:embed/>
                </p:oleObj>
              </mc:Choice>
              <mc:Fallback>
                <p:oleObj name="Equation" r:id="rId21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166716"/>
              </p:ext>
            </p:extLst>
          </p:nvPr>
        </p:nvGraphicFramePr>
        <p:xfrm>
          <a:off x="1366838" y="1854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23" imgW="253800" imgH="228600" progId="Equation.DSMT4">
                  <p:embed/>
                </p:oleObj>
              </mc:Choice>
              <mc:Fallback>
                <p:oleObj name="Equation" r:id="rId2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542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66867"/>
              </p:ext>
            </p:extLst>
          </p:nvPr>
        </p:nvGraphicFramePr>
        <p:xfrm>
          <a:off x="6172200" y="1838325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25" imgW="672840" imgH="241200" progId="Equation.DSMT4">
                  <p:embed/>
                </p:oleObj>
              </mc:Choice>
              <mc:Fallback>
                <p:oleObj name="Equation" r:id="rId25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72200" y="1838325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4617"/>
              </p:ext>
            </p:extLst>
          </p:nvPr>
        </p:nvGraphicFramePr>
        <p:xfrm>
          <a:off x="4927600" y="18446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27" imgW="253800" imgH="228600" progId="Equation.DSMT4">
                  <p:embed/>
                </p:oleObj>
              </mc:Choice>
              <mc:Fallback>
                <p:oleObj name="Equation" r:id="rId2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27600" y="1844675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74447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29" imgW="647640" imgH="203040" progId="Equation.DSMT4">
                  <p:embed/>
                </p:oleObj>
              </mc:Choice>
              <mc:Fallback>
                <p:oleObj name="Equation" r:id="rId2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78056"/>
              </p:ext>
            </p:extLst>
          </p:nvPr>
        </p:nvGraphicFramePr>
        <p:xfrm>
          <a:off x="4251325" y="189230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31" imgW="304560" imgH="241200" progId="Equation.DSMT4">
                  <p:embed/>
                </p:oleObj>
              </mc:Choice>
              <mc:Fallback>
                <p:oleObj name="Equation" r:id="rId31" imgW="3045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892300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55652"/>
              </p:ext>
            </p:extLst>
          </p:nvPr>
        </p:nvGraphicFramePr>
        <p:xfrm>
          <a:off x="2895600" y="1905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Equation" r:id="rId33" imgW="609480" imgH="228600" progId="Equation.DSMT4">
                  <p:embed/>
                </p:oleObj>
              </mc:Choice>
              <mc:Fallback>
                <p:oleObj name="Equation" r:id="rId33" imgW="609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131339"/>
              </p:ext>
            </p:extLst>
          </p:nvPr>
        </p:nvGraphicFramePr>
        <p:xfrm>
          <a:off x="3505200" y="1892300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3" name="Equation" r:id="rId35" imgW="761760" imgH="241200" progId="Equation.DSMT4">
                  <p:embed/>
                </p:oleObj>
              </mc:Choice>
              <mc:Fallback>
                <p:oleObj name="Equation" r:id="rId35" imgW="7617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92300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>
            <a:hlinkClick r:id="rId3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3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3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4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4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4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4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4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4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29073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01122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40943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72733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7822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8882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05337" y="8382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19682"/>
              </p:ext>
            </p:extLst>
          </p:nvPr>
        </p:nvGraphicFramePr>
        <p:xfrm>
          <a:off x="151130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15" imgW="622080" imgH="241200" progId="Equation.DSMT4">
                  <p:embed/>
                </p:oleObj>
              </mc:Choice>
              <mc:Fallback>
                <p:oleObj name="Equation" r:id="rId15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1557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66031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02243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46610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76955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23" imgW="609480" imgH="228600" progId="Equation.DSMT4">
                  <p:embed/>
                </p:oleObj>
              </mc:Choice>
              <mc:Fallback>
                <p:oleObj name="Equation" r:id="rId23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84947"/>
              </p:ext>
            </p:extLst>
          </p:nvPr>
        </p:nvGraphicFramePr>
        <p:xfrm>
          <a:off x="2865438" y="1841500"/>
          <a:ext cx="1676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25" imgW="1676160" imgH="253800" progId="Equation.DSMT4">
                  <p:embed/>
                </p:oleObj>
              </mc:Choice>
              <mc:Fallback>
                <p:oleObj name="Equation" r:id="rId25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1841500"/>
                        <a:ext cx="1676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017101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27" imgW="139680" imgH="139680" progId="Equation.DSMT4">
                  <p:embed/>
                </p:oleObj>
              </mc:Choice>
              <mc:Fallback>
                <p:oleObj name="Equation" r:id="rId2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07272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Equation" r:id="rId29" imgW="279360" imgH="241200" progId="Equation.DSMT4">
                  <p:embed/>
                </p:oleObj>
              </mc:Choice>
              <mc:Fallback>
                <p:oleObj name="Equation" r:id="rId2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05694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Equation" r:id="rId31" imgW="672840" imgH="241200" progId="Equation.DSMT4">
                  <p:embed/>
                </p:oleObj>
              </mc:Choice>
              <mc:Fallback>
                <p:oleObj name="Equation" r:id="rId31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33054"/>
              </p:ext>
            </p:extLst>
          </p:nvPr>
        </p:nvGraphicFramePr>
        <p:xfrm>
          <a:off x="4851400" y="1143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name="Equation" r:id="rId33" imgW="253800" imgH="228600" progId="Equation.DSMT4">
                  <p:embed/>
                </p:oleObj>
              </mc:Choice>
              <mc:Fallback>
                <p:oleObj name="Equation" r:id="rId3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51400" y="1143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14964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Equation" r:id="rId35" imgW="647640" imgH="203040" progId="Equation.DSMT4">
                  <p:embed/>
                </p:oleObj>
              </mc:Choice>
              <mc:Fallback>
                <p:oleObj name="Equation" r:id="rId3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86255"/>
              </p:ext>
            </p:extLst>
          </p:nvPr>
        </p:nvGraphicFramePr>
        <p:xfrm>
          <a:off x="7772400" y="111252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Equation" r:id="rId37" imgW="571320" imgH="304560" progId="Equation.DSMT4">
                  <p:embed/>
                </p:oleObj>
              </mc:Choice>
              <mc:Fallback>
                <p:oleObj name="Equation" r:id="rId37" imgW="571320" imgH="30456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11252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ounded Rectangle 65">
            <a:hlinkClick r:id="rId39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40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41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42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43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44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45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46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47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48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96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1864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59071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71066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34933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8882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05337" y="8382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45502"/>
              </p:ext>
            </p:extLst>
          </p:nvPr>
        </p:nvGraphicFramePr>
        <p:xfrm>
          <a:off x="151130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Equation" r:id="rId15" imgW="622080" imgH="241200" progId="Equation.DSMT4">
                  <p:embed/>
                </p:oleObj>
              </mc:Choice>
              <mc:Fallback>
                <p:oleObj name="Equation" r:id="rId15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1557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61130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45819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34229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3905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23" imgW="863280" imgH="520560" progId="Equation.DSMT4">
                  <p:embed/>
                </p:oleObj>
              </mc:Choice>
              <mc:Fallback>
                <p:oleObj name="Equation" r:id="rId23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03170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55545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27" imgW="596880" imgH="241200" progId="Equation.DSMT4">
                  <p:embed/>
                </p:oleObj>
              </mc:Choice>
              <mc:Fallback>
                <p:oleObj name="Equation" r:id="rId2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29941"/>
              </p:ext>
            </p:extLst>
          </p:nvPr>
        </p:nvGraphicFramePr>
        <p:xfrm>
          <a:off x="2971800" y="136207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Equation" r:id="rId29" imgW="596880" imgH="241200" progId="Equation.DSMT4">
                  <p:embed/>
                </p:oleObj>
              </mc:Choice>
              <mc:Fallback>
                <p:oleObj name="Equation" r:id="rId29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71800" y="1362075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55136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Equation" r:id="rId31" imgW="1701720" imgH="253800" progId="Equation.DSMT4">
                  <p:embed/>
                </p:oleObj>
              </mc:Choice>
              <mc:Fallback>
                <p:oleObj name="Equation" r:id="rId31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32229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2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77578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3" name="Equation" r:id="rId35" imgW="279360" imgH="241200" progId="Equation.DSMT4">
                  <p:embed/>
                </p:oleObj>
              </mc:Choice>
              <mc:Fallback>
                <p:oleObj name="Equation" r:id="rId3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939183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name="Equation" r:id="rId37" imgW="672840" imgH="241200" progId="Equation.DSMT4">
                  <p:embed/>
                </p:oleObj>
              </mc:Choice>
              <mc:Fallback>
                <p:oleObj name="Equation" r:id="rId3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425000"/>
              </p:ext>
            </p:extLst>
          </p:nvPr>
        </p:nvGraphicFramePr>
        <p:xfrm>
          <a:off x="4851400" y="1143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Equation" r:id="rId39" imgW="253800" imgH="228600" progId="Equation.DSMT4">
                  <p:embed/>
                </p:oleObj>
              </mc:Choice>
              <mc:Fallback>
                <p:oleObj name="Equation" r:id="rId39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851400" y="1143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39024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Equation" r:id="rId41" imgW="647640" imgH="203040" progId="Equation.DSMT4">
                  <p:embed/>
                </p:oleObj>
              </mc:Choice>
              <mc:Fallback>
                <p:oleObj name="Equation" r:id="rId4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hlinkClick r:id="rId43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44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45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46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47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48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49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50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1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0359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862510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866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4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37838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0314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8882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05337" y="8382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915951"/>
              </p:ext>
            </p:extLst>
          </p:nvPr>
        </p:nvGraphicFramePr>
        <p:xfrm>
          <a:off x="1500188" y="1155700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Equation" r:id="rId15" imgW="1333440" imgH="241200" progId="Equation.DSMT4">
                  <p:embed/>
                </p:oleObj>
              </mc:Choice>
              <mc:Fallback>
                <p:oleObj name="Equation" r:id="rId15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155700"/>
                        <a:ext cx="1333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08271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50532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00985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17537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23" imgW="863280" imgH="520560" progId="Equation.DSMT4">
                  <p:embed/>
                </p:oleObj>
              </mc:Choice>
              <mc:Fallback>
                <p:oleObj name="Equation" r:id="rId23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960482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36873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Equation" r:id="rId27" imgW="596880" imgH="241200" progId="Equation.DSMT4">
                  <p:embed/>
                </p:oleObj>
              </mc:Choice>
              <mc:Fallback>
                <p:oleObj name="Equation" r:id="rId2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2576"/>
              </p:ext>
            </p:extLst>
          </p:nvPr>
        </p:nvGraphicFramePr>
        <p:xfrm>
          <a:off x="2971800" y="136207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Equation" r:id="rId29" imgW="596880" imgH="241200" progId="Equation.DSMT4">
                  <p:embed/>
                </p:oleObj>
              </mc:Choice>
              <mc:Fallback>
                <p:oleObj name="Equation" r:id="rId29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71800" y="1362075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91816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Equation" r:id="rId31" imgW="1701720" imgH="253800" progId="Equation.DSMT4">
                  <p:embed/>
                </p:oleObj>
              </mc:Choice>
              <mc:Fallback>
                <p:oleObj name="Equation" r:id="rId31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37563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60104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35" imgW="279360" imgH="241200" progId="Equation.DSMT4">
                  <p:embed/>
                </p:oleObj>
              </mc:Choice>
              <mc:Fallback>
                <p:oleObj name="Equation" r:id="rId3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16231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37" imgW="672840" imgH="241200" progId="Equation.DSMT4">
                  <p:embed/>
                </p:oleObj>
              </mc:Choice>
              <mc:Fallback>
                <p:oleObj name="Equation" r:id="rId3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31507"/>
              </p:ext>
            </p:extLst>
          </p:nvPr>
        </p:nvGraphicFramePr>
        <p:xfrm>
          <a:off x="571500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39" imgW="622080" imgH="241200" progId="Equation.DSMT4">
                  <p:embed/>
                </p:oleObj>
              </mc:Choice>
              <mc:Fallback>
                <p:oleObj name="Equation" r:id="rId39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715000" y="11557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1901"/>
              </p:ext>
            </p:extLst>
          </p:nvPr>
        </p:nvGraphicFramePr>
        <p:xfrm>
          <a:off x="4851400" y="1143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41" imgW="253800" imgH="228600" progId="Equation.DSMT4">
                  <p:embed/>
                </p:oleObj>
              </mc:Choice>
              <mc:Fallback>
                <p:oleObj name="Equation" r:id="rId41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851400" y="1143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1187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43" imgW="647640" imgH="203040" progId="Equation.DSMT4">
                  <p:embed/>
                </p:oleObj>
              </mc:Choice>
              <mc:Fallback>
                <p:oleObj name="Equation" r:id="rId4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hlinkClick r:id="rId4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4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4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4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4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5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5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5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4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093622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16604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71419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46954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2426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8882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05337" y="8382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57638"/>
              </p:ext>
            </p:extLst>
          </p:nvPr>
        </p:nvGraphicFramePr>
        <p:xfrm>
          <a:off x="1500188" y="1155700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15" imgW="1333440" imgH="241200" progId="Equation.DSMT4">
                  <p:embed/>
                </p:oleObj>
              </mc:Choice>
              <mc:Fallback>
                <p:oleObj name="Equation" r:id="rId15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155700"/>
                        <a:ext cx="1333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22789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10304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27004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45452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23" imgW="863280" imgH="520560" progId="Equation.DSMT4">
                  <p:embed/>
                </p:oleObj>
              </mc:Choice>
              <mc:Fallback>
                <p:oleObj name="Equation" r:id="rId23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13750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65266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27" imgW="596880" imgH="241200" progId="Equation.DSMT4">
                  <p:embed/>
                </p:oleObj>
              </mc:Choice>
              <mc:Fallback>
                <p:oleObj name="Equation" r:id="rId2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48183"/>
              </p:ext>
            </p:extLst>
          </p:nvPr>
        </p:nvGraphicFramePr>
        <p:xfrm>
          <a:off x="2979738" y="1362075"/>
          <a:ext cx="1308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29" imgW="1307880" imgH="241200" progId="Equation.DSMT4">
                  <p:embed/>
                </p:oleObj>
              </mc:Choice>
              <mc:Fallback>
                <p:oleObj name="Equation" r:id="rId29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79738" y="1362075"/>
                        <a:ext cx="1308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79404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31" imgW="1701720" imgH="253800" progId="Equation.DSMT4">
                  <p:embed/>
                </p:oleObj>
              </mc:Choice>
              <mc:Fallback>
                <p:oleObj name="Equation" r:id="rId31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29571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12545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35" imgW="279360" imgH="241200" progId="Equation.DSMT4">
                  <p:embed/>
                </p:oleObj>
              </mc:Choice>
              <mc:Fallback>
                <p:oleObj name="Equation" r:id="rId3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83781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37" imgW="672840" imgH="241200" progId="Equation.DSMT4">
                  <p:embed/>
                </p:oleObj>
              </mc:Choice>
              <mc:Fallback>
                <p:oleObj name="Equation" r:id="rId3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8540"/>
              </p:ext>
            </p:extLst>
          </p:nvPr>
        </p:nvGraphicFramePr>
        <p:xfrm>
          <a:off x="6160477" y="13627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" name="Equation" r:id="rId39" imgW="609480" imgH="241200" progId="Equation.DSMT4">
                  <p:embed/>
                </p:oleObj>
              </mc:Choice>
              <mc:Fallback>
                <p:oleObj name="Equation" r:id="rId39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160477" y="13627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12428"/>
              </p:ext>
            </p:extLst>
          </p:nvPr>
        </p:nvGraphicFramePr>
        <p:xfrm>
          <a:off x="571500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" name="Equation" r:id="rId41" imgW="622080" imgH="241200" progId="Equation.DSMT4">
                  <p:embed/>
                </p:oleObj>
              </mc:Choice>
              <mc:Fallback>
                <p:oleObj name="Equation" r:id="rId4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715000" y="11557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616163"/>
              </p:ext>
            </p:extLst>
          </p:nvPr>
        </p:nvGraphicFramePr>
        <p:xfrm>
          <a:off x="4851400" y="1143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" name="Equation" r:id="rId43" imgW="253800" imgH="228600" progId="Equation.DSMT4">
                  <p:embed/>
                </p:oleObj>
              </mc:Choice>
              <mc:Fallback>
                <p:oleObj name="Equation" r:id="rId4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51400" y="11430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0693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" name="Equation" r:id="rId45" imgW="647640" imgH="203040" progId="Equation.DSMT4">
                  <p:embed/>
                </p:oleObj>
              </mc:Choice>
              <mc:Fallback>
                <p:oleObj name="Equation" r:id="rId4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hlinkClick r:id="rId4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4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4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5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5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5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5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5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5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5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4788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hlinkClick r:id="rId6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2206"/>
              </p:ext>
            </p:extLst>
          </p:nvPr>
        </p:nvGraphicFramePr>
        <p:xfrm>
          <a:off x="838200" y="1847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" y="918118"/>
            <a:ext cx="1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Click to model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39" idx="0"/>
          </p:cNvCxnSpPr>
          <p:nvPr/>
        </p:nvCxnSpPr>
        <p:spPr>
          <a:xfrm>
            <a:off x="952500" y="1195117"/>
            <a:ext cx="0" cy="652733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02841"/>
            <a:ext cx="7172017" cy="53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71159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228600"/>
            <a:ext cx="0" cy="1905000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8381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80656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83483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6270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4605337" y="152400"/>
            <a:ext cx="0" cy="19982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72627"/>
              </p:ext>
            </p:extLst>
          </p:nvPr>
        </p:nvGraphicFramePr>
        <p:xfrm>
          <a:off x="1481137" y="115570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15" imgW="1371600" imgH="241200" progId="Equation.DSMT4">
                  <p:embed/>
                </p:oleObj>
              </mc:Choice>
              <mc:Fallback>
                <p:oleObj name="Equation" r:id="rId15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155700"/>
                        <a:ext cx="1371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82025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2851" y="68580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k</a:t>
            </a:r>
            <a:r>
              <a:rPr lang="en-US" sz="1100" dirty="0" smtClean="0">
                <a:latin typeface="Adobe Caslon Pro" pitchFamily="18" charset="0"/>
              </a:rPr>
              <a:t> - class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39705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04575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77286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Equation" r:id="rId23" imgW="863280" imgH="520560" progId="Equation.DSMT4">
                  <p:embed/>
                </p:oleObj>
              </mc:Choice>
              <mc:Fallback>
                <p:oleObj name="Equation" r:id="rId23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33336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64132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27" imgW="596880" imgH="241200" progId="Equation.DSMT4">
                  <p:embed/>
                </p:oleObj>
              </mc:Choice>
              <mc:Fallback>
                <p:oleObj name="Equation" r:id="rId2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01696"/>
              </p:ext>
            </p:extLst>
          </p:nvPr>
        </p:nvGraphicFramePr>
        <p:xfrm>
          <a:off x="2967037" y="1362789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29" imgW="1333440" imgH="241200" progId="Equation.DSMT4">
                  <p:embed/>
                </p:oleObj>
              </mc:Choice>
              <mc:Fallback>
                <p:oleObj name="Equation" r:id="rId29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67037" y="1362789"/>
                        <a:ext cx="1333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36122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31" imgW="1701720" imgH="253800" progId="Equation.DSMT4">
                  <p:embed/>
                </p:oleObj>
              </mc:Choice>
              <mc:Fallback>
                <p:oleObj name="Equation" r:id="rId31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65437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66500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35" imgW="279360" imgH="241200" progId="Equation.DSMT4">
                  <p:embed/>
                </p:oleObj>
              </mc:Choice>
              <mc:Fallback>
                <p:oleObj name="Equation" r:id="rId3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578770" y="685800"/>
            <a:ext cx="750534" cy="457200"/>
            <a:chOff x="1806577" y="3124200"/>
            <a:chExt cx="1241424" cy="85062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29106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37" imgW="672840" imgH="241200" progId="Equation.DSMT4">
                  <p:embed/>
                </p:oleObj>
              </mc:Choice>
              <mc:Fallback>
                <p:oleObj name="Equation" r:id="rId3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42348"/>
              </p:ext>
            </p:extLst>
          </p:nvPr>
        </p:nvGraphicFramePr>
        <p:xfrm>
          <a:off x="5138737" y="13627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39" imgW="609480" imgH="241200" progId="Equation.DSMT4">
                  <p:embed/>
                </p:oleObj>
              </mc:Choice>
              <mc:Fallback>
                <p:oleObj name="Equation" r:id="rId39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38737" y="13627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06382"/>
              </p:ext>
            </p:extLst>
          </p:nvPr>
        </p:nvGraphicFramePr>
        <p:xfrm>
          <a:off x="469326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41" imgW="622080" imgH="241200" progId="Equation.DSMT4">
                  <p:embed/>
                </p:oleObj>
              </mc:Choice>
              <mc:Fallback>
                <p:oleObj name="Equation" r:id="rId4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3260" y="11557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88472"/>
              </p:ext>
            </p:extLst>
          </p:nvPr>
        </p:nvGraphicFramePr>
        <p:xfrm>
          <a:off x="4681537" y="457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Equation" r:id="rId43" imgW="253800" imgH="228600" progId="Equation.DSMT4">
                  <p:embed/>
                </p:oleObj>
              </mc:Choice>
              <mc:Fallback>
                <p:oleObj name="Equation" r:id="rId4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1537" y="4572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42424"/>
              </p:ext>
            </p:extLst>
          </p:nvPr>
        </p:nvGraphicFramePr>
        <p:xfrm>
          <a:off x="5600700" y="0"/>
          <a:ext cx="41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tion" r:id="rId45" imgW="419040" imgH="685800" progId="Equation.DSMT4">
                  <p:embed/>
                </p:oleObj>
              </mc:Choice>
              <mc:Fallback>
                <p:oleObj name="Equation" r:id="rId45" imgW="419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600700" y="0"/>
                        <a:ext cx="419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91554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Equation" r:id="rId47" imgW="647640" imgH="203040" progId="Equation.DSMT4">
                  <p:embed/>
                </p:oleObj>
              </mc:Choice>
              <mc:Fallback>
                <p:oleObj name="Equation" r:id="rId4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31076"/>
              </p:ext>
            </p:extLst>
          </p:nvPr>
        </p:nvGraphicFramePr>
        <p:xfrm>
          <a:off x="1574800" y="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Equation" r:id="rId49" imgW="838200" imgH="685800" progId="Equation.DSMT4">
                  <p:embed/>
                </p:oleObj>
              </mc:Choice>
              <mc:Fallback>
                <p:oleObj name="Equation" r:id="rId49" imgW="838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0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ounded Rectangle 76">
            <a:hlinkClick r:id="rId51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2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53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54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55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56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57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58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59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60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78026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228600"/>
            <a:ext cx="0" cy="1905000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31897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33529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123950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323049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4605337" y="152400"/>
            <a:ext cx="0" cy="19982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78248"/>
              </p:ext>
            </p:extLst>
          </p:nvPr>
        </p:nvGraphicFramePr>
        <p:xfrm>
          <a:off x="1481137" y="115570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Equation" r:id="rId15" imgW="1371600" imgH="241200" progId="Equation.DSMT4">
                  <p:embed/>
                </p:oleObj>
              </mc:Choice>
              <mc:Fallback>
                <p:oleObj name="Equation" r:id="rId15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155700"/>
                        <a:ext cx="1371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04223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2851" y="68580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k</a:t>
            </a:r>
            <a:r>
              <a:rPr lang="en-US" sz="1100" dirty="0" smtClean="0">
                <a:latin typeface="Adobe Caslon Pro" pitchFamily="18" charset="0"/>
              </a:rPr>
              <a:t> - class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92783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43050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673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Equation" r:id="rId23" imgW="863280" imgH="520560" progId="Equation.DSMT4">
                  <p:embed/>
                </p:oleObj>
              </mc:Choice>
              <mc:Fallback>
                <p:oleObj name="Equation" r:id="rId23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33315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25" imgW="609480" imgH="228600" progId="Equation.DSMT4">
                  <p:embed/>
                </p:oleObj>
              </mc:Choice>
              <mc:Fallback>
                <p:oleObj name="Equation" r:id="rId2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04259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Equation" r:id="rId27" imgW="596880" imgH="241200" progId="Equation.DSMT4">
                  <p:embed/>
                </p:oleObj>
              </mc:Choice>
              <mc:Fallback>
                <p:oleObj name="Equation" r:id="rId2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29093"/>
              </p:ext>
            </p:extLst>
          </p:nvPr>
        </p:nvGraphicFramePr>
        <p:xfrm>
          <a:off x="2967037" y="1362789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29" imgW="1333440" imgH="241200" progId="Equation.DSMT4">
                  <p:embed/>
                </p:oleObj>
              </mc:Choice>
              <mc:Fallback>
                <p:oleObj name="Equation" r:id="rId29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67037" y="1362789"/>
                        <a:ext cx="1333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76359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31" imgW="1701720" imgH="253800" progId="Equation.DSMT4">
                  <p:embed/>
                </p:oleObj>
              </mc:Choice>
              <mc:Fallback>
                <p:oleObj name="Equation" r:id="rId31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62716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55631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35" imgW="279360" imgH="241200" progId="Equation.DSMT4">
                  <p:embed/>
                </p:oleObj>
              </mc:Choice>
              <mc:Fallback>
                <p:oleObj name="Equation" r:id="rId3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578770" y="685800"/>
            <a:ext cx="750534" cy="457200"/>
            <a:chOff x="1806577" y="3124200"/>
            <a:chExt cx="1241424" cy="85062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3237" y="868680"/>
            <a:ext cx="767921" cy="457200"/>
            <a:chOff x="1806577" y="3124200"/>
            <a:chExt cx="1241424" cy="850625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42934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37" imgW="672840" imgH="241200" progId="Equation.DSMT4">
                  <p:embed/>
                </p:oleObj>
              </mc:Choice>
              <mc:Fallback>
                <p:oleObj name="Equation" r:id="rId3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69061"/>
              </p:ext>
            </p:extLst>
          </p:nvPr>
        </p:nvGraphicFramePr>
        <p:xfrm>
          <a:off x="5138737" y="13627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39" imgW="609480" imgH="241200" progId="Equation.DSMT4">
                  <p:embed/>
                </p:oleObj>
              </mc:Choice>
              <mc:Fallback>
                <p:oleObj name="Equation" r:id="rId39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38737" y="13627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78614"/>
              </p:ext>
            </p:extLst>
          </p:nvPr>
        </p:nvGraphicFramePr>
        <p:xfrm>
          <a:off x="469326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41" imgW="622080" imgH="241200" progId="Equation.DSMT4">
                  <p:embed/>
                </p:oleObj>
              </mc:Choice>
              <mc:Fallback>
                <p:oleObj name="Equation" r:id="rId4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3260" y="11557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81094"/>
              </p:ext>
            </p:extLst>
          </p:nvPr>
        </p:nvGraphicFramePr>
        <p:xfrm>
          <a:off x="4681537" y="457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43" imgW="253800" imgH="228600" progId="Equation.DSMT4">
                  <p:embed/>
                </p:oleObj>
              </mc:Choice>
              <mc:Fallback>
                <p:oleObj name="Equation" r:id="rId4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1537" y="4572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11745"/>
              </p:ext>
            </p:extLst>
          </p:nvPr>
        </p:nvGraphicFramePr>
        <p:xfrm>
          <a:off x="5600700" y="0"/>
          <a:ext cx="41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45" imgW="419040" imgH="685800" progId="Equation.DSMT4">
                  <p:embed/>
                </p:oleObj>
              </mc:Choice>
              <mc:Fallback>
                <p:oleObj name="Equation" r:id="rId45" imgW="419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600700" y="0"/>
                        <a:ext cx="419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40999"/>
              </p:ext>
            </p:extLst>
          </p:nvPr>
        </p:nvGraphicFramePr>
        <p:xfrm>
          <a:off x="6096000" y="228600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47" imgW="761760" imgH="685800" progId="Equation.DSMT4">
                  <p:embed/>
                </p:oleObj>
              </mc:Choice>
              <mc:Fallback>
                <p:oleObj name="Equation" r:id="rId47" imgW="761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096000" y="228600"/>
                        <a:ext cx="76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344132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" name="Equation" r:id="rId49" imgW="647640" imgH="203040" progId="Equation.DSMT4">
                  <p:embed/>
                </p:oleObj>
              </mc:Choice>
              <mc:Fallback>
                <p:oleObj name="Equation" r:id="rId4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42503"/>
              </p:ext>
            </p:extLst>
          </p:nvPr>
        </p:nvGraphicFramePr>
        <p:xfrm>
          <a:off x="1574800" y="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51" imgW="838200" imgH="685800" progId="Equation.DSMT4">
                  <p:embed/>
                </p:oleObj>
              </mc:Choice>
              <mc:Fallback>
                <p:oleObj name="Equation" r:id="rId51" imgW="8382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0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41950"/>
              </p:ext>
            </p:extLst>
          </p:nvPr>
        </p:nvGraphicFramePr>
        <p:xfrm>
          <a:off x="3043238" y="182563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53" imgW="825500" imgH="685800" progId="Equation.DSMT4">
                  <p:embed/>
                </p:oleObj>
              </mc:Choice>
              <mc:Fallback>
                <p:oleObj name="Equation" r:id="rId53" imgW="8255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82563"/>
                        <a:ext cx="825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ounded Rectangle 82">
            <a:hlinkClick r:id="rId5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5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5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5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6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6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6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6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hlinkClick r:id="rId64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200" y="9906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8326"/>
              </p:ext>
            </p:extLst>
          </p:nvPr>
        </p:nvGraphicFramePr>
        <p:xfrm>
          <a:off x="8598061" y="22283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22283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6985000" y="228600"/>
            <a:ext cx="0" cy="1905000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95122"/>
              </p:ext>
            </p:extLst>
          </p:nvPr>
        </p:nvGraphicFramePr>
        <p:xfrm>
          <a:off x="5638800" y="22098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9382"/>
              </p:ext>
            </p:extLst>
          </p:nvPr>
        </p:nvGraphicFramePr>
        <p:xfrm>
          <a:off x="7772400" y="22352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9" imgW="520560" imgH="177480" progId="Equation.DSMT4">
                  <p:embed/>
                </p:oleObj>
              </mc:Choice>
              <mc:Fallback>
                <p:oleObj name="Equation" r:id="rId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352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914017"/>
              </p:ext>
            </p:extLst>
          </p:nvPr>
        </p:nvGraphicFramePr>
        <p:xfrm>
          <a:off x="7531100" y="18478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1100" y="18478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8888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4605337" y="152400"/>
            <a:ext cx="0" cy="19982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69048"/>
              </p:ext>
            </p:extLst>
          </p:nvPr>
        </p:nvGraphicFramePr>
        <p:xfrm>
          <a:off x="1481137" y="115570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Equation" r:id="rId15" imgW="1371600" imgH="241200" progId="Equation.DSMT4">
                  <p:embed/>
                </p:oleObj>
              </mc:Choice>
              <mc:Fallback>
                <p:oleObj name="Equation" r:id="rId15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155700"/>
                        <a:ext cx="1371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85660"/>
              </p:ext>
            </p:extLst>
          </p:nvPr>
        </p:nvGraphicFramePr>
        <p:xfrm>
          <a:off x="838200" y="18478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17" imgW="355320" imgH="241200" progId="Equation.DSMT4">
                  <p:embed/>
                </p:oleObj>
              </mc:Choice>
              <mc:Fallback>
                <p:oleObj name="Equation" r:id="rId17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" y="18478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2851" y="68580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k</a:t>
            </a:r>
            <a:r>
              <a:rPr lang="en-US" sz="1100" dirty="0" smtClean="0">
                <a:latin typeface="Adobe Caslon Pro" pitchFamily="18" charset="0"/>
              </a:rPr>
              <a:t> - class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78254"/>
              </p:ext>
            </p:extLst>
          </p:nvPr>
        </p:nvGraphicFramePr>
        <p:xfrm>
          <a:off x="7480300" y="1155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0300" y="11557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71864"/>
              </p:ext>
            </p:extLst>
          </p:nvPr>
        </p:nvGraphicFramePr>
        <p:xfrm>
          <a:off x="7480300" y="457200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21" imgW="266400" imgH="228600" progId="Equation.DSMT4">
                  <p:embed/>
                </p:oleObj>
              </mc:Choice>
              <mc:Fallback>
                <p:oleObj name="Equation" r:id="rId21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80300" y="457200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990739"/>
              </p:ext>
            </p:extLst>
          </p:nvPr>
        </p:nvGraphicFramePr>
        <p:xfrm>
          <a:off x="7772400" y="18288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23" imgW="457200" imgH="279360" progId="Equation.DSMT4">
                  <p:embed/>
                </p:oleObj>
              </mc:Choice>
              <mc:Fallback>
                <p:oleObj name="Equation" r:id="rId23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83453"/>
              </p:ext>
            </p:extLst>
          </p:nvPr>
        </p:nvGraphicFramePr>
        <p:xfrm>
          <a:off x="7772400" y="10833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25" imgW="863280" imgH="520560" progId="Equation.DSMT4">
                  <p:embed/>
                </p:oleObj>
              </mc:Choice>
              <mc:Fallback>
                <p:oleObj name="Equation" r:id="rId25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0833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63404"/>
              </p:ext>
            </p:extLst>
          </p:nvPr>
        </p:nvGraphicFramePr>
        <p:xfrm>
          <a:off x="4681537" y="1854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27" imgW="609480" imgH="228600" progId="Equation.DSMT4">
                  <p:embed/>
                </p:oleObj>
              </mc:Choice>
              <mc:Fallback>
                <p:oleObj name="Equation" r:id="rId27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81537" y="18542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23500"/>
              </p:ext>
            </p:extLst>
          </p:nvPr>
        </p:nvGraphicFramePr>
        <p:xfrm>
          <a:off x="7150100" y="14351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29" imgW="596880" imgH="241200" progId="Equation.DSMT4">
                  <p:embed/>
                </p:oleObj>
              </mc:Choice>
              <mc:Fallback>
                <p:oleObj name="Equation" r:id="rId29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4351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95563" y="12954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14728"/>
              </p:ext>
            </p:extLst>
          </p:nvPr>
        </p:nvGraphicFramePr>
        <p:xfrm>
          <a:off x="2967037" y="1362789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tion" r:id="rId31" imgW="1333440" imgH="241200" progId="Equation.DSMT4">
                  <p:embed/>
                </p:oleObj>
              </mc:Choice>
              <mc:Fallback>
                <p:oleObj name="Equation" r:id="rId31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67037" y="1362789"/>
                        <a:ext cx="1333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9239"/>
              </p:ext>
            </p:extLst>
          </p:nvPr>
        </p:nvGraphicFramePr>
        <p:xfrm>
          <a:off x="2852737" y="18415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Equation" r:id="rId33" imgW="1701720" imgH="253800" progId="Equation.DSMT4">
                  <p:embed/>
                </p:oleObj>
              </mc:Choice>
              <mc:Fallback>
                <p:oleObj name="Equation" r:id="rId33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18415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68458"/>
              </p:ext>
            </p:extLst>
          </p:nvPr>
        </p:nvGraphicFramePr>
        <p:xfrm>
          <a:off x="2179637" y="1898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Equation" r:id="rId35" imgW="139680" imgH="139680" progId="Equation.DSMT4">
                  <p:embed/>
                </p:oleObj>
              </mc:Choice>
              <mc:Fallback>
                <p:oleObj name="Equation" r:id="rId3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1898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73096"/>
              </p:ext>
            </p:extLst>
          </p:nvPr>
        </p:nvGraphicFramePr>
        <p:xfrm>
          <a:off x="1354137" y="18478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Equation" r:id="rId37" imgW="279360" imgH="241200" progId="Equation.DSMT4">
                  <p:embed/>
                </p:oleObj>
              </mc:Choice>
              <mc:Fallback>
                <p:oleObj name="Equation" r:id="rId37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18478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28915"/>
              </p:ext>
            </p:extLst>
          </p:nvPr>
        </p:nvGraphicFramePr>
        <p:xfrm>
          <a:off x="1574800" y="0"/>
          <a:ext cx="109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" name="Equation" r:id="rId39" imgW="1091880" imgH="685800" progId="Equation.DSMT4">
                  <p:embed/>
                </p:oleObj>
              </mc:Choice>
              <mc:Fallback>
                <p:oleObj name="Equation" r:id="rId39" imgW="1091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74800" y="0"/>
                        <a:ext cx="1092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57369"/>
              </p:ext>
            </p:extLst>
          </p:nvPr>
        </p:nvGraphicFramePr>
        <p:xfrm>
          <a:off x="3043238" y="182563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Equation" r:id="rId41" imgW="1066680" imgH="685800" progId="Equation.DSMT4">
                  <p:embed/>
                </p:oleObj>
              </mc:Choice>
              <mc:Fallback>
                <p:oleObj name="Equation" r:id="rId41" imgW="1066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82563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1458914" y="1417320"/>
            <a:ext cx="1360486" cy="448305"/>
            <a:chOff x="1806577" y="3124200"/>
            <a:chExt cx="1241424" cy="850625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578770" y="685800"/>
            <a:ext cx="1001712" cy="457200"/>
            <a:chOff x="1806577" y="3124200"/>
            <a:chExt cx="1241424" cy="85062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2942117" y="1600200"/>
            <a:ext cx="1320800" cy="274320"/>
            <a:chOff x="1806577" y="3124200"/>
            <a:chExt cx="1241424" cy="850625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3237" y="868680"/>
            <a:ext cx="1001712" cy="457200"/>
            <a:chOff x="1806577" y="3124200"/>
            <a:chExt cx="1241424" cy="850625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93619"/>
              </p:ext>
            </p:extLst>
          </p:nvPr>
        </p:nvGraphicFramePr>
        <p:xfrm>
          <a:off x="7137400" y="6858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tion" r:id="rId43" imgW="609480" imgH="228600" progId="Equation.DSMT4">
                  <p:embed/>
                </p:oleObj>
              </mc:Choice>
              <mc:Fallback>
                <p:oleObj name="Equation" r:id="rId4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6858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72360"/>
              </p:ext>
            </p:extLst>
          </p:nvPr>
        </p:nvGraphicFramePr>
        <p:xfrm>
          <a:off x="7772400" y="393700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" name="Equation" r:id="rId45" imgW="863280" imgH="520560" progId="Equation.DSMT4">
                  <p:embed/>
                </p:oleObj>
              </mc:Choice>
              <mc:Fallback>
                <p:oleObj name="Equation" r:id="rId45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3700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95586"/>
              </p:ext>
            </p:extLst>
          </p:nvPr>
        </p:nvGraphicFramePr>
        <p:xfrm>
          <a:off x="5486400" y="18478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Equation" r:id="rId47" imgW="672840" imgH="241200" progId="Equation.DSMT4">
                  <p:embed/>
                </p:oleObj>
              </mc:Choice>
              <mc:Fallback>
                <p:oleObj name="Equation" r:id="rId47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486400" y="18478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35963"/>
              </p:ext>
            </p:extLst>
          </p:nvPr>
        </p:nvGraphicFramePr>
        <p:xfrm>
          <a:off x="5138737" y="13627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Equation" r:id="rId49" imgW="609480" imgH="241200" progId="Equation.DSMT4">
                  <p:embed/>
                </p:oleObj>
              </mc:Choice>
              <mc:Fallback>
                <p:oleObj name="Equation" r:id="rId49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38737" y="13627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99102"/>
              </p:ext>
            </p:extLst>
          </p:nvPr>
        </p:nvGraphicFramePr>
        <p:xfrm>
          <a:off x="4693260" y="11557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" name="Equation" r:id="rId51" imgW="622080" imgH="241200" progId="Equation.DSMT4">
                  <p:embed/>
                </p:oleObj>
              </mc:Choice>
              <mc:Fallback>
                <p:oleObj name="Equation" r:id="rId5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93260" y="11557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6049"/>
              </p:ext>
            </p:extLst>
          </p:nvPr>
        </p:nvGraphicFramePr>
        <p:xfrm>
          <a:off x="4681537" y="4572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" name="Equation" r:id="rId53" imgW="253800" imgH="228600" progId="Equation.DSMT4">
                  <p:embed/>
                </p:oleObj>
              </mc:Choice>
              <mc:Fallback>
                <p:oleObj name="Equation" r:id="rId5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81537" y="4572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83195"/>
              </p:ext>
            </p:extLst>
          </p:nvPr>
        </p:nvGraphicFramePr>
        <p:xfrm>
          <a:off x="5600700" y="0"/>
          <a:ext cx="41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" name="Equation" r:id="rId55" imgW="419040" imgH="685800" progId="Equation.DSMT4">
                  <p:embed/>
                </p:oleObj>
              </mc:Choice>
              <mc:Fallback>
                <p:oleObj name="Equation" r:id="rId55" imgW="419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600700" y="0"/>
                        <a:ext cx="419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67780"/>
              </p:ext>
            </p:extLst>
          </p:nvPr>
        </p:nvGraphicFramePr>
        <p:xfrm>
          <a:off x="6096000" y="228600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" name="Equation" r:id="rId57" imgW="761760" imgH="685800" progId="Equation.DSMT4">
                  <p:embed/>
                </p:oleObj>
              </mc:Choice>
              <mc:Fallback>
                <p:oleObj name="Equation" r:id="rId57" imgW="761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096000" y="228600"/>
                        <a:ext cx="76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15614"/>
              </p:ext>
            </p:extLst>
          </p:nvPr>
        </p:nvGraphicFramePr>
        <p:xfrm>
          <a:off x="3220243" y="22139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" name="Equation" r:id="rId59" imgW="647640" imgH="203040" progId="Equation.DSMT4">
                  <p:embed/>
                </p:oleObj>
              </mc:Choice>
              <mc:Fallback>
                <p:oleObj name="Equation" r:id="rId5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22139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Straight Connector 176"/>
          <p:cNvCxnSpPr/>
          <p:nvPr/>
        </p:nvCxnSpPr>
        <p:spPr>
          <a:xfrm>
            <a:off x="838200" y="22098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ounded Rectangle 192">
            <a:hlinkClick r:id="rId61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62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3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64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65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66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67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68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>
            <a:hlinkClick r:id="rId69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70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95536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00710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27671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725477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13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14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15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16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17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8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9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20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2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hlinkClick r:id="rId2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65794"/>
              </p:ext>
            </p:extLst>
          </p:nvPr>
        </p:nvGraphicFramePr>
        <p:xfrm>
          <a:off x="4883150" y="2133600"/>
          <a:ext cx="10541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tion" r:id="rId23" imgW="1054080" imgH="482400" progId="Equation.DSMT4">
                  <p:embed/>
                </p:oleObj>
              </mc:Choice>
              <mc:Fallback>
                <p:oleObj name="Equation" r:id="rId23" imgW="10540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133600"/>
                        <a:ext cx="10541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39420"/>
              </p:ext>
            </p:extLst>
          </p:nvPr>
        </p:nvGraphicFramePr>
        <p:xfrm>
          <a:off x="7138988" y="2057400"/>
          <a:ext cx="14208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Equation" r:id="rId25" imgW="1320480" imgH="558720" progId="Equation.DSMT4">
                  <p:embed/>
                </p:oleObj>
              </mc:Choice>
              <mc:Fallback>
                <p:oleObj name="Equation" r:id="rId25" imgW="132048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057400"/>
                        <a:ext cx="14208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43814"/>
              </p:ext>
            </p:extLst>
          </p:nvPr>
        </p:nvGraphicFramePr>
        <p:xfrm>
          <a:off x="7531100" y="594560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31100" y="594560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" name="Group 122"/>
          <p:cNvGrpSpPr/>
          <p:nvPr/>
        </p:nvGrpSpPr>
        <p:grpSpPr>
          <a:xfrm>
            <a:off x="4605337" y="5969745"/>
            <a:ext cx="2379663" cy="278655"/>
            <a:chOff x="4605337" y="838200"/>
            <a:chExt cx="2379663" cy="1312445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37392"/>
              </p:ext>
            </p:extLst>
          </p:nvPr>
        </p:nvGraphicFramePr>
        <p:xfrm>
          <a:off x="838200" y="5945605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Equation" r:id="rId29" imgW="355320" imgH="241200" progId="Equation.DSMT4">
                  <p:embed/>
                </p:oleObj>
              </mc:Choice>
              <mc:Fallback>
                <p:oleObj name="Equation" r:id="rId29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8200" y="5945605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153271" y="59697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05398"/>
              </p:ext>
            </p:extLst>
          </p:nvPr>
        </p:nvGraphicFramePr>
        <p:xfrm>
          <a:off x="7772400" y="5926555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name="Equation" r:id="rId31" imgW="457200" imgH="279360" progId="Equation.DSMT4">
                  <p:embed/>
                </p:oleObj>
              </mc:Choice>
              <mc:Fallback>
                <p:oleObj name="Equation" r:id="rId3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72400" y="5926555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305625"/>
              </p:ext>
            </p:extLst>
          </p:nvPr>
        </p:nvGraphicFramePr>
        <p:xfrm>
          <a:off x="1366838" y="595195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4" name="Equation" r:id="rId33" imgW="253800" imgH="228600" progId="Equation.DSMT4">
                  <p:embed/>
                </p:oleObj>
              </mc:Choice>
              <mc:Fallback>
                <p:oleObj name="Equation" r:id="rId3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95195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10885"/>
              </p:ext>
            </p:extLst>
          </p:nvPr>
        </p:nvGraphicFramePr>
        <p:xfrm>
          <a:off x="4251325" y="599005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Equation" r:id="rId35" imgW="304560" imgH="241200" progId="Equation.DSMT4">
                  <p:embed/>
                </p:oleObj>
              </mc:Choice>
              <mc:Fallback>
                <p:oleObj name="Equation" r:id="rId35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5990055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75445"/>
              </p:ext>
            </p:extLst>
          </p:nvPr>
        </p:nvGraphicFramePr>
        <p:xfrm>
          <a:off x="4927600" y="594243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37" imgW="253800" imgH="228600" progId="Equation.DSMT4">
                  <p:embed/>
                </p:oleObj>
              </mc:Choice>
              <mc:Fallback>
                <p:oleObj name="Equation" r:id="rId37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594243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47585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8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82971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35008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80847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19424"/>
              </p:ext>
            </p:extLst>
          </p:nvPr>
        </p:nvGraphicFramePr>
        <p:xfrm>
          <a:off x="4578350" y="2147888"/>
          <a:ext cx="16637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Equation" r:id="rId13" imgW="1663560" imgH="736560" progId="Equation.DSMT4">
                  <p:embed/>
                </p:oleObj>
              </mc:Choice>
              <mc:Fallback>
                <p:oleObj name="Equation" r:id="rId1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2147888"/>
                        <a:ext cx="16637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192624"/>
              </p:ext>
            </p:extLst>
          </p:nvPr>
        </p:nvGraphicFramePr>
        <p:xfrm>
          <a:off x="7138988" y="2057400"/>
          <a:ext cx="14208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Equation" r:id="rId15" imgW="1320480" imgH="558720" progId="Equation.DSMT4">
                  <p:embed/>
                </p:oleObj>
              </mc:Choice>
              <mc:Fallback>
                <p:oleObj name="Equation" r:id="rId15" imgW="1320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057400"/>
                        <a:ext cx="14208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79126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605337" y="5986790"/>
            <a:ext cx="2379663" cy="278655"/>
            <a:chOff x="4605337" y="838200"/>
            <a:chExt cx="2379663" cy="131244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93454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Equation" r:id="rId19" imgW="355320" imgH="241200" progId="Equation.DSMT4">
                  <p:embed/>
                </p:oleObj>
              </mc:Choice>
              <mc:Fallback>
                <p:oleObj name="Equation" r:id="rId19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15669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01414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53274"/>
              </p:ext>
            </p:extLst>
          </p:nvPr>
        </p:nvGraphicFramePr>
        <p:xfrm>
          <a:off x="1366838" y="5969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25" imgW="253800" imgH="228600" progId="Equation.DSMT4">
                  <p:embed/>
                </p:oleObj>
              </mc:Choice>
              <mc:Fallback>
                <p:oleObj name="Equation" r:id="rId25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9690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42508"/>
              </p:ext>
            </p:extLst>
          </p:nvPr>
        </p:nvGraphicFramePr>
        <p:xfrm>
          <a:off x="4251325" y="600710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27" imgW="304560" imgH="241200" progId="Equation.DSMT4">
                  <p:embed/>
                </p:oleObj>
              </mc:Choice>
              <mc:Fallback>
                <p:oleObj name="Equation" r:id="rId27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6007100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09076"/>
              </p:ext>
            </p:extLst>
          </p:nvPr>
        </p:nvGraphicFramePr>
        <p:xfrm>
          <a:off x="2895600" y="60198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29" imgW="609480" imgH="228600" progId="Equation.DSMT4">
                  <p:embed/>
                </p:oleObj>
              </mc:Choice>
              <mc:Fallback>
                <p:oleObj name="Equation" r:id="rId29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198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47589"/>
              </p:ext>
            </p:extLst>
          </p:nvPr>
        </p:nvGraphicFramePr>
        <p:xfrm>
          <a:off x="4927600" y="59594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31" imgW="253800" imgH="228600" progId="Equation.DSMT4">
                  <p:embed/>
                </p:oleObj>
              </mc:Choice>
              <mc:Fallback>
                <p:oleObj name="Equation" r:id="rId3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595947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13501"/>
              </p:ext>
            </p:extLst>
          </p:nvPr>
        </p:nvGraphicFramePr>
        <p:xfrm>
          <a:off x="5410200" y="595947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33" imgW="609480" imgH="228600" progId="Equation.DSMT4">
                  <p:embed/>
                </p:oleObj>
              </mc:Choice>
              <mc:Fallback>
                <p:oleObj name="Equation" r:id="rId3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59475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ounded Rectangle 60">
            <a:hlinkClick r:id="rId3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hlinkClick r:id="rId3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3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3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3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4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4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4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4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4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40644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43072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76628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77682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81809"/>
              </p:ext>
            </p:extLst>
          </p:nvPr>
        </p:nvGraphicFramePr>
        <p:xfrm>
          <a:off x="4197350" y="2133600"/>
          <a:ext cx="24257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13" imgW="2425680" imgH="1396800" progId="Equation.DSMT4">
                  <p:embed/>
                </p:oleObj>
              </mc:Choice>
              <mc:Fallback>
                <p:oleObj name="Equation" r:id="rId13" imgW="24256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133600"/>
                        <a:ext cx="24257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61790"/>
              </p:ext>
            </p:extLst>
          </p:nvPr>
        </p:nvGraphicFramePr>
        <p:xfrm>
          <a:off x="7138988" y="2057400"/>
          <a:ext cx="14208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15" imgW="1320480" imgH="558720" progId="Equation.DSMT4">
                  <p:embed/>
                </p:oleObj>
              </mc:Choice>
              <mc:Fallback>
                <p:oleObj name="Equation" r:id="rId15" imgW="1320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057400"/>
                        <a:ext cx="14208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32131"/>
              </p:ext>
            </p:extLst>
          </p:nvPr>
        </p:nvGraphicFramePr>
        <p:xfrm>
          <a:off x="7531100" y="594560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31100" y="594560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4605337" y="5969745"/>
            <a:ext cx="2379663" cy="278655"/>
            <a:chOff x="4605337" y="838200"/>
            <a:chExt cx="2379663" cy="131244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85000" y="888248"/>
              <a:ext cx="0" cy="1251202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5337" y="838200"/>
              <a:ext cx="0" cy="1312445"/>
            </a:xfrm>
            <a:prstGeom prst="line">
              <a:avLst/>
            </a:prstGeom>
            <a:ln w="3175" cap="rnd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57580"/>
              </p:ext>
            </p:extLst>
          </p:nvPr>
        </p:nvGraphicFramePr>
        <p:xfrm>
          <a:off x="838200" y="5945605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2" name="Equation" r:id="rId19" imgW="355320" imgH="241200" progId="Equation.DSMT4">
                  <p:embed/>
                </p:oleObj>
              </mc:Choice>
              <mc:Fallback>
                <p:oleObj name="Equation" r:id="rId19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8200" y="5945605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3271" y="59697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19647"/>
              </p:ext>
            </p:extLst>
          </p:nvPr>
        </p:nvGraphicFramePr>
        <p:xfrm>
          <a:off x="7772400" y="5926555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Equation" r:id="rId21" imgW="457200" imgH="279360" progId="Equation.DSMT4">
                  <p:embed/>
                </p:oleObj>
              </mc:Choice>
              <mc:Fallback>
                <p:oleObj name="Equation" r:id="rId21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2400" y="5926555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27056"/>
              </p:ext>
            </p:extLst>
          </p:nvPr>
        </p:nvGraphicFramePr>
        <p:xfrm>
          <a:off x="5410200" y="594243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23" imgW="609480" imgH="228600" progId="Equation.DSMT4">
                  <p:embed/>
                </p:oleObj>
              </mc:Choice>
              <mc:Fallback>
                <p:oleObj name="Equation" r:id="rId23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10200" y="594243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6338"/>
              </p:ext>
            </p:extLst>
          </p:nvPr>
        </p:nvGraphicFramePr>
        <p:xfrm>
          <a:off x="2179637" y="5996405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5996405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79861"/>
              </p:ext>
            </p:extLst>
          </p:nvPr>
        </p:nvGraphicFramePr>
        <p:xfrm>
          <a:off x="1366838" y="595195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name="Equation" r:id="rId27" imgW="253800" imgH="228600" progId="Equation.DSMT4">
                  <p:embed/>
                </p:oleObj>
              </mc:Choice>
              <mc:Fallback>
                <p:oleObj name="Equation" r:id="rId27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95195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68301"/>
              </p:ext>
            </p:extLst>
          </p:nvPr>
        </p:nvGraphicFramePr>
        <p:xfrm>
          <a:off x="6172200" y="593608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name="Equation" r:id="rId29" imgW="672840" imgH="241200" progId="Equation.DSMT4">
                  <p:embed/>
                </p:oleObj>
              </mc:Choice>
              <mc:Fallback>
                <p:oleObj name="Equation" r:id="rId29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72200" y="593608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11138"/>
              </p:ext>
            </p:extLst>
          </p:nvPr>
        </p:nvGraphicFramePr>
        <p:xfrm>
          <a:off x="4927600" y="594243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name="Equation" r:id="rId31" imgW="253800" imgH="228600" progId="Equation.DSMT4">
                  <p:embed/>
                </p:oleObj>
              </mc:Choice>
              <mc:Fallback>
                <p:oleObj name="Equation" r:id="rId31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27600" y="594243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51855"/>
              </p:ext>
            </p:extLst>
          </p:nvPr>
        </p:nvGraphicFramePr>
        <p:xfrm>
          <a:off x="4251325" y="599005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5990055"/>
                        <a:ext cx="304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65606"/>
              </p:ext>
            </p:extLst>
          </p:nvPr>
        </p:nvGraphicFramePr>
        <p:xfrm>
          <a:off x="2895600" y="600275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35" imgW="609480" imgH="228600" progId="Equation.DSMT4">
                  <p:embed/>
                </p:oleObj>
              </mc:Choice>
              <mc:Fallback>
                <p:oleObj name="Equation" r:id="rId35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02755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52797"/>
              </p:ext>
            </p:extLst>
          </p:nvPr>
        </p:nvGraphicFramePr>
        <p:xfrm>
          <a:off x="3505200" y="5990055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name="Equation" r:id="rId37" imgW="761760" imgH="241200" progId="Equation.DSMT4">
                  <p:embed/>
                </p:oleObj>
              </mc:Choice>
              <mc:Fallback>
                <p:oleObj name="Equation" r:id="rId37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90055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ounded Rectangle 43">
            <a:hlinkClick r:id="rId39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40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rId41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42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43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4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45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46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47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48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5052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98422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11419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9335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3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37601"/>
              </p:ext>
            </p:extLst>
          </p:nvPr>
        </p:nvGraphicFramePr>
        <p:xfrm>
          <a:off x="4197350" y="2079625"/>
          <a:ext cx="24257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Equation" r:id="rId14" imgW="2425680" imgH="1638000" progId="Equation.DSMT4">
                  <p:embed/>
                </p:oleObj>
              </mc:Choice>
              <mc:Fallback>
                <p:oleObj name="Equation" r:id="rId14" imgW="2425680" imgH="163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79625"/>
                        <a:ext cx="242570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45796"/>
              </p:ext>
            </p:extLst>
          </p:nvPr>
        </p:nvGraphicFramePr>
        <p:xfrm>
          <a:off x="7070725" y="2020888"/>
          <a:ext cx="15573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Equation" r:id="rId16" imgW="1447560" imgH="863280" progId="Equation.DSMT4">
                  <p:embed/>
                </p:oleObj>
              </mc:Choice>
              <mc:Fallback>
                <p:oleObj name="Equation" r:id="rId16" imgW="144756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020888"/>
                        <a:ext cx="15573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767695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1"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985000" y="50030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05337" y="49530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12489"/>
              </p:ext>
            </p:extLst>
          </p:nvPr>
        </p:nvGraphicFramePr>
        <p:xfrm>
          <a:off x="151130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20" imgW="622080" imgH="241200" progId="Equation.DSMT4">
                  <p:embed/>
                </p:oleObj>
              </mc:Choice>
              <mc:Fallback>
                <p:oleObj name="Equation" r:id="rId20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2705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75939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95430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24" imgW="266400" imgH="241200" progId="Equation.DSMT4">
                  <p:embed/>
                </p:oleObj>
              </mc:Choice>
              <mc:Fallback>
                <p:oleObj name="Equation" r:id="rId24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37623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Equation" r:id="rId26" imgW="457200" imgH="279360" progId="Equation.DSMT4">
                  <p:embed/>
                </p:oleObj>
              </mc:Choice>
              <mc:Fallback>
                <p:oleObj name="Equation" r:id="rId26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80560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28" imgW="609480" imgH="228600" progId="Equation.DSMT4">
                  <p:embed/>
                </p:oleObj>
              </mc:Choice>
              <mc:Fallback>
                <p:oleObj name="Equation" r:id="rId28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329410"/>
              </p:ext>
            </p:extLst>
          </p:nvPr>
        </p:nvGraphicFramePr>
        <p:xfrm>
          <a:off x="2865438" y="5956300"/>
          <a:ext cx="1676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Equation" r:id="rId30" imgW="1676160" imgH="253800" progId="Equation.DSMT4">
                  <p:embed/>
                </p:oleObj>
              </mc:Choice>
              <mc:Fallback>
                <p:oleObj name="Equation" r:id="rId30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5956300"/>
                        <a:ext cx="1676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93011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32" imgW="139680" imgH="139680" progId="Equation.DSMT4">
                  <p:embed/>
                </p:oleObj>
              </mc:Choice>
              <mc:Fallback>
                <p:oleObj name="Equation" r:id="rId3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16539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34" imgW="279360" imgH="241200" progId="Equation.DSMT4">
                  <p:embed/>
                </p:oleObj>
              </mc:Choice>
              <mc:Fallback>
                <p:oleObj name="Equation" r:id="rId34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39236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36" imgW="672840" imgH="241200" progId="Equation.DSMT4">
                  <p:embed/>
                </p:oleObj>
              </mc:Choice>
              <mc:Fallback>
                <p:oleObj name="Equation" r:id="rId36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64843"/>
              </p:ext>
            </p:extLst>
          </p:nvPr>
        </p:nvGraphicFramePr>
        <p:xfrm>
          <a:off x="4851400" y="5257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Equation" r:id="rId38" imgW="253800" imgH="228600" progId="Equation.DSMT4">
                  <p:embed/>
                </p:oleObj>
              </mc:Choice>
              <mc:Fallback>
                <p:oleObj name="Equation" r:id="rId38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51400" y="52578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1539"/>
              </p:ext>
            </p:extLst>
          </p:nvPr>
        </p:nvGraphicFramePr>
        <p:xfrm>
          <a:off x="7772400" y="522732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2" name="Equation" r:id="rId40" imgW="571320" imgH="304560" progId="Equation.DSMT4">
                  <p:embed/>
                </p:oleObj>
              </mc:Choice>
              <mc:Fallback>
                <p:oleObj name="Equation" r:id="rId40" imgW="57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22732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ounded Rectangle 55">
            <a:hlinkClick r:id="rId42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43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44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hlinkClick r:id="rId45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46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47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48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49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50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51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07066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7418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27150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15849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76069"/>
              </p:ext>
            </p:extLst>
          </p:nvPr>
        </p:nvGraphicFramePr>
        <p:xfrm>
          <a:off x="4197350" y="2079625"/>
          <a:ext cx="24257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Equation" r:id="rId13" imgW="2425680" imgH="1638000" progId="Equation.DSMT4">
                  <p:embed/>
                </p:oleObj>
              </mc:Choice>
              <mc:Fallback>
                <p:oleObj name="Equation" r:id="rId13" imgW="2425680" imgH="163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79625"/>
                        <a:ext cx="242570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14907"/>
              </p:ext>
            </p:extLst>
          </p:nvPr>
        </p:nvGraphicFramePr>
        <p:xfrm>
          <a:off x="6859588" y="1981200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3" name="Equation" r:id="rId15" imgW="1841500" imgH="939800" progId="Equation.DSMT4">
                  <p:embed/>
                </p:oleObj>
              </mc:Choice>
              <mc:Fallback>
                <p:oleObj name="Equation" r:id="rId15" imgW="18415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981200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032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4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6985000" y="50030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05337" y="49530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05404"/>
              </p:ext>
            </p:extLst>
          </p:nvPr>
        </p:nvGraphicFramePr>
        <p:xfrm>
          <a:off x="151130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Equation" r:id="rId19" imgW="622080" imgH="241200" progId="Equation.DSMT4">
                  <p:embed/>
                </p:oleObj>
              </mc:Choice>
              <mc:Fallback>
                <p:oleObj name="Equation" r:id="rId19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2705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68807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Equation" r:id="rId21" imgW="355320" imgH="241200" progId="Equation.DSMT4">
                  <p:embed/>
                </p:oleObj>
              </mc:Choice>
              <mc:Fallback>
                <p:oleObj name="Equation" r:id="rId21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79938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23338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Equation" r:id="rId25" imgW="457200" imgH="279360" progId="Equation.DSMT4">
                  <p:embed/>
                </p:oleObj>
              </mc:Choice>
              <mc:Fallback>
                <p:oleObj name="Equation" r:id="rId25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861169"/>
              </p:ext>
            </p:extLst>
          </p:nvPr>
        </p:nvGraphicFramePr>
        <p:xfrm>
          <a:off x="7772400" y="51981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Equation" r:id="rId27" imgW="863280" imgH="520560" progId="Equation.DSMT4">
                  <p:embed/>
                </p:oleObj>
              </mc:Choice>
              <mc:Fallback>
                <p:oleObj name="Equation" r:id="rId27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981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53446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Equation" r:id="rId29" imgW="609480" imgH="228600" progId="Equation.DSMT4">
                  <p:embed/>
                </p:oleObj>
              </mc:Choice>
              <mc:Fallback>
                <p:oleObj name="Equation" r:id="rId2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12063"/>
              </p:ext>
            </p:extLst>
          </p:nvPr>
        </p:nvGraphicFramePr>
        <p:xfrm>
          <a:off x="7150100" y="55499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Equation" r:id="rId31" imgW="596880" imgH="241200" progId="Equation.DSMT4">
                  <p:embed/>
                </p:oleObj>
              </mc:Choice>
              <mc:Fallback>
                <p:oleObj name="Equation" r:id="rId31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5499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43277"/>
              </p:ext>
            </p:extLst>
          </p:nvPr>
        </p:nvGraphicFramePr>
        <p:xfrm>
          <a:off x="2971800" y="547687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33" imgW="596880" imgH="241200" progId="Equation.DSMT4">
                  <p:embed/>
                </p:oleObj>
              </mc:Choice>
              <mc:Fallback>
                <p:oleObj name="Equation" r:id="rId3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71800" y="5476875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98442"/>
              </p:ext>
            </p:extLst>
          </p:nvPr>
        </p:nvGraphicFramePr>
        <p:xfrm>
          <a:off x="2852737" y="59563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35" imgW="1701720" imgH="253800" progId="Equation.DSMT4">
                  <p:embed/>
                </p:oleObj>
              </mc:Choice>
              <mc:Fallback>
                <p:oleObj name="Equation" r:id="rId35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59563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39831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37" imgW="139680" imgH="139680" progId="Equation.DSMT4">
                  <p:embed/>
                </p:oleObj>
              </mc:Choice>
              <mc:Fallback>
                <p:oleObj name="Equation" r:id="rId3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42220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39" imgW="279360" imgH="241200" progId="Equation.DSMT4">
                  <p:embed/>
                </p:oleObj>
              </mc:Choice>
              <mc:Fallback>
                <p:oleObj name="Equation" r:id="rId3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942117" y="5715000"/>
            <a:ext cx="1320800" cy="274320"/>
            <a:chOff x="1806577" y="3124200"/>
            <a:chExt cx="1241424" cy="85062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55416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41" imgW="672840" imgH="241200" progId="Equation.DSMT4">
                  <p:embed/>
                </p:oleObj>
              </mc:Choice>
              <mc:Fallback>
                <p:oleObj name="Equation" r:id="rId41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85293"/>
              </p:ext>
            </p:extLst>
          </p:nvPr>
        </p:nvGraphicFramePr>
        <p:xfrm>
          <a:off x="4851400" y="5257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43" imgW="253800" imgH="228600" progId="Equation.DSMT4">
                  <p:embed/>
                </p:oleObj>
              </mc:Choice>
              <mc:Fallback>
                <p:oleObj name="Equation" r:id="rId4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51400" y="52578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ounded Rectangle 69">
            <a:hlinkClick r:id="rId4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4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4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4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4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5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5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5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1781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73882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95924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47777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01712"/>
              </p:ext>
            </p:extLst>
          </p:nvPr>
        </p:nvGraphicFramePr>
        <p:xfrm>
          <a:off x="4197350" y="2071688"/>
          <a:ext cx="2425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13" imgW="2425680" imgH="1650960" progId="Equation.DSMT4">
                  <p:embed/>
                </p:oleObj>
              </mc:Choice>
              <mc:Fallback>
                <p:oleObj name="Equation" r:id="rId13" imgW="2425680" imgH="1650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71688"/>
                        <a:ext cx="24257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14907"/>
              </p:ext>
            </p:extLst>
          </p:nvPr>
        </p:nvGraphicFramePr>
        <p:xfrm>
          <a:off x="6859588" y="1981200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15" imgW="1841500" imgH="939800" progId="Equation.DSMT4">
                  <p:embed/>
                </p:oleObj>
              </mc:Choice>
              <mc:Fallback>
                <p:oleObj name="Equation" r:id="rId15" imgW="18415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981200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91721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985000" y="50030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05337" y="49530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461771"/>
              </p:ext>
            </p:extLst>
          </p:nvPr>
        </p:nvGraphicFramePr>
        <p:xfrm>
          <a:off x="1500188" y="5270500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270500"/>
                        <a:ext cx="1333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00608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21" imgW="355320" imgH="241200" progId="Equation.DSMT4">
                  <p:embed/>
                </p:oleObj>
              </mc:Choice>
              <mc:Fallback>
                <p:oleObj name="Equation" r:id="rId21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94898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14035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25" imgW="457200" imgH="279360" progId="Equation.DSMT4">
                  <p:embed/>
                </p:oleObj>
              </mc:Choice>
              <mc:Fallback>
                <p:oleObj name="Equation" r:id="rId25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37480"/>
              </p:ext>
            </p:extLst>
          </p:nvPr>
        </p:nvGraphicFramePr>
        <p:xfrm>
          <a:off x="7772400" y="51981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27" imgW="863280" imgH="520560" progId="Equation.DSMT4">
                  <p:embed/>
                </p:oleObj>
              </mc:Choice>
              <mc:Fallback>
                <p:oleObj name="Equation" r:id="rId27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981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97221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29" imgW="609480" imgH="228600" progId="Equation.DSMT4">
                  <p:embed/>
                </p:oleObj>
              </mc:Choice>
              <mc:Fallback>
                <p:oleObj name="Equation" r:id="rId2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77536"/>
              </p:ext>
            </p:extLst>
          </p:nvPr>
        </p:nvGraphicFramePr>
        <p:xfrm>
          <a:off x="7150100" y="55499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31" imgW="596880" imgH="241200" progId="Equation.DSMT4">
                  <p:embed/>
                </p:oleObj>
              </mc:Choice>
              <mc:Fallback>
                <p:oleObj name="Equation" r:id="rId31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5499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82008"/>
              </p:ext>
            </p:extLst>
          </p:nvPr>
        </p:nvGraphicFramePr>
        <p:xfrm>
          <a:off x="2971800" y="547687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33" imgW="596880" imgH="241200" progId="Equation.DSMT4">
                  <p:embed/>
                </p:oleObj>
              </mc:Choice>
              <mc:Fallback>
                <p:oleObj name="Equation" r:id="rId3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71800" y="5476875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90211"/>
              </p:ext>
            </p:extLst>
          </p:nvPr>
        </p:nvGraphicFramePr>
        <p:xfrm>
          <a:off x="2852737" y="59563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35" imgW="1701720" imgH="253800" progId="Equation.DSMT4">
                  <p:embed/>
                </p:oleObj>
              </mc:Choice>
              <mc:Fallback>
                <p:oleObj name="Equation" r:id="rId35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59563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96415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37" imgW="139680" imgH="139680" progId="Equation.DSMT4">
                  <p:embed/>
                </p:oleObj>
              </mc:Choice>
              <mc:Fallback>
                <p:oleObj name="Equation" r:id="rId3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39892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39" imgW="279360" imgH="241200" progId="Equation.DSMT4">
                  <p:embed/>
                </p:oleObj>
              </mc:Choice>
              <mc:Fallback>
                <p:oleObj name="Equation" r:id="rId3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942117" y="5715000"/>
            <a:ext cx="1320800" cy="274320"/>
            <a:chOff x="1806577" y="3124200"/>
            <a:chExt cx="1241424" cy="85062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47198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41" imgW="672840" imgH="241200" progId="Equation.DSMT4">
                  <p:embed/>
                </p:oleObj>
              </mc:Choice>
              <mc:Fallback>
                <p:oleObj name="Equation" r:id="rId41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09910"/>
              </p:ext>
            </p:extLst>
          </p:nvPr>
        </p:nvGraphicFramePr>
        <p:xfrm>
          <a:off x="571500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43" imgW="622080" imgH="241200" progId="Equation.DSMT4">
                  <p:embed/>
                </p:oleObj>
              </mc:Choice>
              <mc:Fallback>
                <p:oleObj name="Equation" r:id="rId43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715000" y="52705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25570"/>
              </p:ext>
            </p:extLst>
          </p:nvPr>
        </p:nvGraphicFramePr>
        <p:xfrm>
          <a:off x="4851400" y="5257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45" imgW="253800" imgH="228600" progId="Equation.DSMT4">
                  <p:embed/>
                </p:oleObj>
              </mc:Choice>
              <mc:Fallback>
                <p:oleObj name="Equation" r:id="rId45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851400" y="52578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ounded Rectangle 57">
            <a:hlinkClick r:id="rId47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48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49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50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51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52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53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5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55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56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68235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40386"/>
              </p:ext>
            </p:extLst>
          </p:nvPr>
        </p:nvGraphicFramePr>
        <p:xfrm>
          <a:off x="56388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9263"/>
              </p:ext>
            </p:extLst>
          </p:nvPr>
        </p:nvGraphicFramePr>
        <p:xfrm>
          <a:off x="77724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54606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Up Arrow 107">
            <a:hlinkClick r:id="rId12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>
            <a:hlinkClick r:id="rId12" action="ppaction://hlinksldjump"/>
          </p:cNvPr>
          <p:cNvSpPr/>
          <p:nvPr/>
        </p:nvSpPr>
        <p:spPr>
          <a:xfrm flipV="1">
            <a:off x="207730" y="6471722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14907"/>
              </p:ext>
            </p:extLst>
          </p:nvPr>
        </p:nvGraphicFramePr>
        <p:xfrm>
          <a:off x="6859588" y="1981200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tion" r:id="rId13" imgW="1841500" imgH="939800" progId="Equation.DSMT4">
                  <p:embed/>
                </p:oleObj>
              </mc:Choice>
              <mc:Fallback>
                <p:oleObj name="Equation" r:id="rId13" imgW="18415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981200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222"/>
              </p:ext>
            </p:extLst>
          </p:nvPr>
        </p:nvGraphicFramePr>
        <p:xfrm>
          <a:off x="4197350" y="2051050"/>
          <a:ext cx="24257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5" imgW="2425680" imgH="1688760" progId="Equation.DSMT4">
                  <p:embed/>
                </p:oleObj>
              </mc:Choice>
              <mc:Fallback>
                <p:oleObj name="Equation" r:id="rId15" imgW="2425680" imgH="1688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051050"/>
                        <a:ext cx="24257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/>
        </p:nvSpPr>
        <p:spPr>
          <a:xfrm>
            <a:off x="76200" y="5105400"/>
            <a:ext cx="9026403" cy="74676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87086"/>
              </p:ext>
            </p:extLst>
          </p:nvPr>
        </p:nvGraphicFramePr>
        <p:xfrm>
          <a:off x="7531100" y="5962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7" imgW="215640" imgH="241200" progId="Equation.DSMT4">
                  <p:embed/>
                </p:oleObj>
              </mc:Choice>
              <mc:Fallback>
                <p:oleObj name="Equation" r:id="rId1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31100" y="596265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6985000" y="5003048"/>
            <a:ext cx="0" cy="1251202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605337" y="4953000"/>
            <a:ext cx="0" cy="1312445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87138"/>
              </p:ext>
            </p:extLst>
          </p:nvPr>
        </p:nvGraphicFramePr>
        <p:xfrm>
          <a:off x="1500188" y="5270500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270500"/>
                        <a:ext cx="1333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62295"/>
              </p:ext>
            </p:extLst>
          </p:nvPr>
        </p:nvGraphicFramePr>
        <p:xfrm>
          <a:off x="838200" y="59626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21" imgW="355320" imgH="241200" progId="Equation.DSMT4">
                  <p:embed/>
                </p:oleObj>
              </mc:Choice>
              <mc:Fallback>
                <p:oleObj name="Equation" r:id="rId21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8200" y="596265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53271" y="59867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47200"/>
              </p:ext>
            </p:extLst>
          </p:nvPr>
        </p:nvGraphicFramePr>
        <p:xfrm>
          <a:off x="7480300" y="52705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80300" y="52705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42756"/>
              </p:ext>
            </p:extLst>
          </p:nvPr>
        </p:nvGraphicFramePr>
        <p:xfrm>
          <a:off x="7772400" y="59436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Equation" r:id="rId25" imgW="457200" imgH="279360" progId="Equation.DSMT4">
                  <p:embed/>
                </p:oleObj>
              </mc:Choice>
              <mc:Fallback>
                <p:oleObj name="Equation" r:id="rId25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72400" y="59436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66727"/>
              </p:ext>
            </p:extLst>
          </p:nvPr>
        </p:nvGraphicFramePr>
        <p:xfrm>
          <a:off x="7772400" y="5198189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1" name="Equation" r:id="rId27" imgW="863280" imgH="520560" progId="Equation.DSMT4">
                  <p:embed/>
                </p:oleObj>
              </mc:Choice>
              <mc:Fallback>
                <p:oleObj name="Equation" r:id="rId27" imgW="863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98189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327209"/>
              </p:ext>
            </p:extLst>
          </p:nvPr>
        </p:nvGraphicFramePr>
        <p:xfrm>
          <a:off x="4681537" y="59690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Equation" r:id="rId29" imgW="609480" imgH="228600" progId="Equation.DSMT4">
                  <p:embed/>
                </p:oleObj>
              </mc:Choice>
              <mc:Fallback>
                <p:oleObj name="Equation" r:id="rId2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81537" y="5969000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29594"/>
              </p:ext>
            </p:extLst>
          </p:nvPr>
        </p:nvGraphicFramePr>
        <p:xfrm>
          <a:off x="7150100" y="554990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Equation" r:id="rId31" imgW="596880" imgH="241200" progId="Equation.DSMT4">
                  <p:embed/>
                </p:oleObj>
              </mc:Choice>
              <mc:Fallback>
                <p:oleObj name="Equation" r:id="rId31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549900"/>
                        <a:ext cx="596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61601"/>
              </p:ext>
            </p:extLst>
          </p:nvPr>
        </p:nvGraphicFramePr>
        <p:xfrm>
          <a:off x="2979738" y="5476875"/>
          <a:ext cx="1308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4" name="Equation" r:id="rId33" imgW="1307880" imgH="241200" progId="Equation.DSMT4">
                  <p:embed/>
                </p:oleObj>
              </mc:Choice>
              <mc:Fallback>
                <p:oleObj name="Equation" r:id="rId33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79738" y="5476875"/>
                        <a:ext cx="1308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9037"/>
              </p:ext>
            </p:extLst>
          </p:nvPr>
        </p:nvGraphicFramePr>
        <p:xfrm>
          <a:off x="2852737" y="595630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5" name="Equation" r:id="rId35" imgW="1701720" imgH="253800" progId="Equation.DSMT4">
                  <p:embed/>
                </p:oleObj>
              </mc:Choice>
              <mc:Fallback>
                <p:oleObj name="Equation" r:id="rId35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5956300"/>
                        <a:ext cx="1701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427113"/>
              </p:ext>
            </p:extLst>
          </p:nvPr>
        </p:nvGraphicFramePr>
        <p:xfrm>
          <a:off x="2179637" y="60134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6" name="Equation" r:id="rId37" imgW="139680" imgH="139680" progId="Equation.DSMT4">
                  <p:embed/>
                </p:oleObj>
              </mc:Choice>
              <mc:Fallback>
                <p:oleObj name="Equation" r:id="rId3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7" y="60134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95745"/>
              </p:ext>
            </p:extLst>
          </p:nvPr>
        </p:nvGraphicFramePr>
        <p:xfrm>
          <a:off x="1354137" y="596265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7" name="Equation" r:id="rId39" imgW="279360" imgH="241200" progId="Equation.DSMT4">
                  <p:embed/>
                </p:oleObj>
              </mc:Choice>
              <mc:Fallback>
                <p:oleObj name="Equation" r:id="rId3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596265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1458914" y="5532120"/>
            <a:ext cx="1360486" cy="448305"/>
            <a:chOff x="1806577" y="3124200"/>
            <a:chExt cx="1241424" cy="85062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942117" y="5715000"/>
            <a:ext cx="1320800" cy="274320"/>
            <a:chOff x="1806577" y="3124200"/>
            <a:chExt cx="1241424" cy="85062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806803" y="3124200"/>
              <a:ext cx="0" cy="850625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806577" y="3124200"/>
              <a:ext cx="1241424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66039"/>
              </p:ext>
            </p:extLst>
          </p:nvPr>
        </p:nvGraphicFramePr>
        <p:xfrm>
          <a:off x="5486400" y="596265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8" name="Equation" r:id="rId41" imgW="672840" imgH="241200" progId="Equation.DSMT4">
                  <p:embed/>
                </p:oleObj>
              </mc:Choice>
              <mc:Fallback>
                <p:oleObj name="Equation" r:id="rId41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6400" y="5962650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06050"/>
              </p:ext>
            </p:extLst>
          </p:nvPr>
        </p:nvGraphicFramePr>
        <p:xfrm>
          <a:off x="6160477" y="5477589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Equation" r:id="rId43" imgW="609480" imgH="241200" progId="Equation.DSMT4">
                  <p:embed/>
                </p:oleObj>
              </mc:Choice>
              <mc:Fallback>
                <p:oleObj name="Equation" r:id="rId43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160477" y="5477589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51626"/>
              </p:ext>
            </p:extLst>
          </p:nvPr>
        </p:nvGraphicFramePr>
        <p:xfrm>
          <a:off x="5715000" y="52705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0" name="Equation" r:id="rId45" imgW="622080" imgH="241200" progId="Equation.DSMT4">
                  <p:embed/>
                </p:oleObj>
              </mc:Choice>
              <mc:Fallback>
                <p:oleObj name="Equation" r:id="rId45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715000" y="527050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256"/>
              </p:ext>
            </p:extLst>
          </p:nvPr>
        </p:nvGraphicFramePr>
        <p:xfrm>
          <a:off x="4851400" y="5257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1" name="Equation" r:id="rId47" imgW="253800" imgH="228600" progId="Equation.DSMT4">
                  <p:embed/>
                </p:oleObj>
              </mc:Choice>
              <mc:Fallback>
                <p:oleObj name="Equation" r:id="rId4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851400" y="52578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Connector 8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>
            <a:hlinkClick r:id="rId49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50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51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52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53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54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hlinkClick r:id="rId55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hlinkClick r:id="rId56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hlinkClick r:id="rId57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hlinkClick r:id="rId58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dk1">
              <a:shade val="95000"/>
              <a:satMod val="105000"/>
              <a:alpha val="41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911</Words>
  <Application>Microsoft Office PowerPoint</Application>
  <PresentationFormat>Letter Paper (8.5x11 in)</PresentationFormat>
  <Paragraphs>383</Paragraphs>
  <Slides>22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Attendance of Places of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46</cp:revision>
  <dcterms:created xsi:type="dcterms:W3CDTF">2012-11-07T04:45:03Z</dcterms:created>
  <dcterms:modified xsi:type="dcterms:W3CDTF">2012-11-08T11:51:01Z</dcterms:modified>
</cp:coreProperties>
</file>