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9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706" y="13485"/>
            <a:ext cx="915170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/>
              <a:t>Press F5 to start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1349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</Words>
  <Application>Microsoft Office PowerPoint</Application>
  <PresentationFormat>On-screen Show (16:9)</PresentationFormat>
  <Paragraphs>1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inspirion</dc:creator>
  <cp:lastModifiedBy>Andriy Koval</cp:lastModifiedBy>
  <cp:revision>7</cp:revision>
  <dcterms:created xsi:type="dcterms:W3CDTF">2006-08-16T00:00:00Z</dcterms:created>
  <dcterms:modified xsi:type="dcterms:W3CDTF">2013-03-17T03:50:36Z</dcterms:modified>
</cp:coreProperties>
</file>