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73" r:id="rId5"/>
    <p:sldId id="274" r:id="rId6"/>
    <p:sldId id="275" r:id="rId7"/>
    <p:sldId id="276" r:id="rId8"/>
    <p:sldId id="277" r:id="rId9"/>
    <p:sldId id="278" r:id="rId10"/>
    <p:sldId id="271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F2CE-1790-4EAD-839F-A0B13D2FCDB9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</a:p>
        </p:txBody>
      </p:sp>
    </p:spTree>
    <p:extLst>
      <p:ext uri="{BB962C8B-B14F-4D97-AF65-F5344CB8AC3E}">
        <p14:creationId xmlns:p14="http://schemas.microsoft.com/office/powerpoint/2010/main" val="10949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9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596" y="0"/>
            <a:ext cx="29052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On the whole, do you think it should or should not be the government's </a:t>
            </a:r>
          </a:p>
          <a:p>
            <a:r>
              <a:rPr lang="en-US" sz="2000" dirty="0"/>
              <a:t>responsibility to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 smtClean="0"/>
              <a:t>1 </a:t>
            </a:r>
            <a:r>
              <a:rPr lang="en-US" sz="2000" dirty="0"/>
              <a:t>Definitely should be</a:t>
            </a:r>
          </a:p>
          <a:p>
            <a:r>
              <a:rPr lang="en-US" sz="2000" dirty="0" smtClean="0"/>
              <a:t>2 </a:t>
            </a:r>
            <a:r>
              <a:rPr lang="en-US" sz="2000" dirty="0"/>
              <a:t>Probably should be</a:t>
            </a:r>
          </a:p>
          <a:p>
            <a:r>
              <a:rPr lang="en-US" sz="2000" dirty="0" smtClean="0"/>
              <a:t>3 </a:t>
            </a:r>
            <a:r>
              <a:rPr lang="en-US" sz="2000" dirty="0"/>
              <a:t>Probably should not be</a:t>
            </a:r>
          </a:p>
          <a:p>
            <a:r>
              <a:rPr lang="en-US" sz="2000" dirty="0" smtClean="0"/>
              <a:t>4 </a:t>
            </a:r>
            <a:r>
              <a:rPr lang="en-US" sz="2000" dirty="0"/>
              <a:t>Definitely should not be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3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3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5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5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5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5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5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5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3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59981" y="2815068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All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335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</a:p>
        </p:txBody>
      </p:sp>
    </p:spTree>
    <p:extLst>
      <p:ext uri="{BB962C8B-B14F-4D97-AF65-F5344CB8AC3E}">
        <p14:creationId xmlns:p14="http://schemas.microsoft.com/office/powerpoint/2010/main" val="1217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</a:p>
        </p:txBody>
      </p:sp>
    </p:spTree>
    <p:extLst>
      <p:ext uri="{BB962C8B-B14F-4D97-AF65-F5344CB8AC3E}">
        <p14:creationId xmlns:p14="http://schemas.microsoft.com/office/powerpoint/2010/main" val="1217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</a:p>
        </p:txBody>
      </p:sp>
    </p:spTree>
    <p:extLst>
      <p:ext uri="{BB962C8B-B14F-4D97-AF65-F5344CB8AC3E}">
        <p14:creationId xmlns:p14="http://schemas.microsoft.com/office/powerpoint/2010/main" val="2162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</a:p>
        </p:txBody>
      </p:sp>
    </p:spTree>
    <p:extLst>
      <p:ext uri="{BB962C8B-B14F-4D97-AF65-F5344CB8AC3E}">
        <p14:creationId xmlns:p14="http://schemas.microsoft.com/office/powerpoint/2010/main" val="2162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</a:p>
        </p:txBody>
      </p:sp>
    </p:spTree>
    <p:extLst>
      <p:ext uri="{BB962C8B-B14F-4D97-AF65-F5344CB8AC3E}">
        <p14:creationId xmlns:p14="http://schemas.microsoft.com/office/powerpoint/2010/main" val="2162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</a:p>
        </p:txBody>
      </p:sp>
    </p:spTree>
    <p:extLst>
      <p:ext uri="{BB962C8B-B14F-4D97-AF65-F5344CB8AC3E}">
        <p14:creationId xmlns:p14="http://schemas.microsoft.com/office/powerpoint/2010/main" val="2162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</a:p>
        </p:txBody>
      </p:sp>
    </p:spTree>
    <p:extLst>
      <p:ext uri="{BB962C8B-B14F-4D97-AF65-F5344CB8AC3E}">
        <p14:creationId xmlns:p14="http://schemas.microsoft.com/office/powerpoint/2010/main" val="2162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</a:p>
        </p:txBody>
      </p:sp>
    </p:spTree>
    <p:extLst>
      <p:ext uri="{BB962C8B-B14F-4D97-AF65-F5344CB8AC3E}">
        <p14:creationId xmlns:p14="http://schemas.microsoft.com/office/powerpoint/2010/main" val="2162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1204</Words>
  <Application>Microsoft Office PowerPoint</Application>
  <PresentationFormat>On-screen Show (4:3)</PresentationFormat>
  <Paragraphs>149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ludmila</dc:creator>
  <cp:lastModifiedBy>Andriy Koval</cp:lastModifiedBy>
  <cp:revision>17</cp:revision>
  <dcterms:created xsi:type="dcterms:W3CDTF">2013-07-17T13:35:53Z</dcterms:created>
  <dcterms:modified xsi:type="dcterms:W3CDTF">2013-07-30T10:52:49Z</dcterms:modified>
</cp:coreProperties>
</file>