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DBC4-B84B-4FB6-B153-678F1BA4421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3620302"/>
            <a:ext cx="1463043" cy="822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29" y="3620302"/>
            <a:ext cx="1463043" cy="822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7" y="3620302"/>
            <a:ext cx="1463043" cy="822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5296702"/>
            <a:ext cx="1463043" cy="8229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1" y="5296702"/>
            <a:ext cx="1463043" cy="822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5296702"/>
            <a:ext cx="1463043" cy="822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3" y="1943902"/>
            <a:ext cx="1463043" cy="82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1" y="1943902"/>
            <a:ext cx="1463043" cy="822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1943902"/>
            <a:ext cx="1463043" cy="8229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9701" y="131779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557" y="131905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551" y="131779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86528" y="472439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157" y="4755612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951" y="475561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 rot="19656814">
            <a:off x="85504" y="144600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Enzmann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 rot="19656814">
            <a:off x="309841" y="3205815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MLFA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863117" y="30449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945973" y="304617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964967" y="304491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8569" y="2155032"/>
            <a:ext cx="6019800" cy="33861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399" y="514289"/>
            <a:ext cx="15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Quartimin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086" y="41326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5" y="3620302"/>
            <a:ext cx="1463041" cy="822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30" y="3620302"/>
            <a:ext cx="1463041" cy="822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3620302"/>
            <a:ext cx="1463041" cy="822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5" y="5296702"/>
            <a:ext cx="1463041" cy="8229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2" y="5296702"/>
            <a:ext cx="1463041" cy="822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9" y="5296702"/>
            <a:ext cx="1463041" cy="822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1943902"/>
            <a:ext cx="1463041" cy="82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2" y="1943902"/>
            <a:ext cx="1463041" cy="822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9" y="1943902"/>
            <a:ext cx="1463041" cy="8229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9701" y="131779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557" y="131905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551" y="131779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86528" y="472439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157" y="4755612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951" y="475561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 rot="19656814">
            <a:off x="85504" y="144600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Enzmann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 rot="19656814">
            <a:off x="309841" y="3205815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MLFA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863117" y="30449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945973" y="304617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964967" y="304491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8571" y="2155032"/>
            <a:ext cx="6019795" cy="33861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399" y="514289"/>
            <a:ext cx="15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Quartimin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086" y="4132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5" y="3620302"/>
            <a:ext cx="1463041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30" y="3620302"/>
            <a:ext cx="1463041" cy="822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3620302"/>
            <a:ext cx="1463041" cy="822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5" y="5296702"/>
            <a:ext cx="1463041" cy="822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2" y="5296702"/>
            <a:ext cx="1463041" cy="8229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9" y="5296702"/>
            <a:ext cx="1463041" cy="822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1943902"/>
            <a:ext cx="1463041" cy="8229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2" y="1943902"/>
            <a:ext cx="1463041" cy="8229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9" y="1943902"/>
            <a:ext cx="1463041" cy="8229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9701" y="131779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557" y="131905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551" y="131779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86528" y="472439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157" y="4755612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951" y="475561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 rot="19656814">
            <a:off x="85504" y="144600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Enzmann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 rot="19656814">
            <a:off x="309841" y="3205815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MLFA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863117" y="30449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945973" y="304617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964967" y="304491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8571" y="2155032"/>
            <a:ext cx="6019795" cy="33861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399" y="514289"/>
            <a:ext cx="15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Quartimin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086" y="413266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3620302"/>
            <a:ext cx="1463043" cy="822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29" y="3620302"/>
            <a:ext cx="1463043" cy="822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7" y="3620302"/>
            <a:ext cx="1463043" cy="822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5296702"/>
            <a:ext cx="1463043" cy="8229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1" y="5296702"/>
            <a:ext cx="1463043" cy="822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5296702"/>
            <a:ext cx="1463043" cy="822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3" y="1943902"/>
            <a:ext cx="1463043" cy="82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1" y="1943902"/>
            <a:ext cx="1463043" cy="822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1943902"/>
            <a:ext cx="1463043" cy="8229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9701" y="131779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557" y="131905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551" y="131779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86528" y="472439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157" y="4755612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951" y="475561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 rot="19656814">
            <a:off x="85504" y="144600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Enzmann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 rot="19656814">
            <a:off x="309841" y="3205815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MLFA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863117" y="30449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945973" y="304617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964967" y="304491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8569" y="2155032"/>
            <a:ext cx="6019800" cy="33861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399" y="514289"/>
            <a:ext cx="15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Quartimin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086" y="41326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52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ludmila</cp:lastModifiedBy>
  <cp:revision>11</cp:revision>
  <dcterms:created xsi:type="dcterms:W3CDTF">2013-07-13T20:30:15Z</dcterms:created>
  <dcterms:modified xsi:type="dcterms:W3CDTF">2013-07-17T13:34:32Z</dcterms:modified>
</cp:coreProperties>
</file>