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432" y="4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F2CE-1790-4EAD-839F-A0B13D2FCDB9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125D-5BA3-4D03-A2B9-031A41F4A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52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F2CE-1790-4EAD-839F-A0B13D2FCDB9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125D-5BA3-4D03-A2B9-031A41F4A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8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F2CE-1790-4EAD-839F-A0B13D2FCDB9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125D-5BA3-4D03-A2B9-031A41F4A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67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F2CE-1790-4EAD-839F-A0B13D2FCDB9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125D-5BA3-4D03-A2B9-031A41F4A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1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F2CE-1790-4EAD-839F-A0B13D2FCDB9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125D-5BA3-4D03-A2B9-031A41F4A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35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F2CE-1790-4EAD-839F-A0B13D2FCDB9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125D-5BA3-4D03-A2B9-031A41F4A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82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F2CE-1790-4EAD-839F-A0B13D2FCDB9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125D-5BA3-4D03-A2B9-031A41F4A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2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F2CE-1790-4EAD-839F-A0B13D2FCDB9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125D-5BA3-4D03-A2B9-031A41F4A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74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F2CE-1790-4EAD-839F-A0B13D2FCDB9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125D-5BA3-4D03-A2B9-031A41F4A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61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F2CE-1790-4EAD-839F-A0B13D2FCDB9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125D-5BA3-4D03-A2B9-031A41F4A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22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F2CE-1790-4EAD-839F-A0B13D2FCDB9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125D-5BA3-4D03-A2B9-031A41F4A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32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1F2CE-1790-4EAD-839F-A0B13D2FCDB9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3125D-5BA3-4D03-A2B9-031A41F4A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47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590" y="1831882"/>
            <a:ext cx="7409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Quartimin</a:t>
            </a:r>
            <a:endParaRPr lang="en-US" sz="1050" dirty="0"/>
          </a:p>
        </p:txBody>
      </p:sp>
      <p:sp>
        <p:nvSpPr>
          <p:cNvPr id="5" name="TextBox 4"/>
          <p:cNvSpPr txBox="1"/>
          <p:nvPr/>
        </p:nvSpPr>
        <p:spPr>
          <a:xfrm>
            <a:off x="1405219" y="1863095"/>
            <a:ext cx="6142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Bifactor</a:t>
            </a:r>
            <a:endParaRPr lang="en-US" sz="1050" dirty="0"/>
          </a:p>
        </p:txBody>
      </p:sp>
      <p:sp>
        <p:nvSpPr>
          <p:cNvPr id="6" name="TextBox 5"/>
          <p:cNvSpPr txBox="1"/>
          <p:nvPr/>
        </p:nvSpPr>
        <p:spPr>
          <a:xfrm>
            <a:off x="2221013" y="1863095"/>
            <a:ext cx="10438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BifactorOblique</a:t>
            </a:r>
            <a:endParaRPr lang="en-US" sz="1050" dirty="0"/>
          </a:p>
        </p:txBody>
      </p:sp>
      <p:sp>
        <p:nvSpPr>
          <p:cNvPr id="7" name="TextBox 6"/>
          <p:cNvSpPr txBox="1"/>
          <p:nvPr/>
        </p:nvSpPr>
        <p:spPr>
          <a:xfrm>
            <a:off x="341179" y="152400"/>
            <a:ext cx="776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Unrotated</a:t>
            </a:r>
            <a:endParaRPr lang="en-US" sz="1050" dirty="0"/>
          </a:p>
        </p:txBody>
      </p:sp>
      <p:sp>
        <p:nvSpPr>
          <p:cNvPr id="8" name="TextBox 7"/>
          <p:cNvSpPr txBox="1"/>
          <p:nvPr/>
        </p:nvSpPr>
        <p:spPr>
          <a:xfrm>
            <a:off x="1424035" y="153660"/>
            <a:ext cx="6319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Varimax</a:t>
            </a:r>
            <a:endParaRPr lang="en-US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2443029" y="152400"/>
            <a:ext cx="5998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Promax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209664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63" y="1981200"/>
            <a:ext cx="2122925" cy="14152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64" y="3487794"/>
            <a:ext cx="2122925" cy="141528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720" y="4935312"/>
            <a:ext cx="1257196" cy="16762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318" y="4953000"/>
            <a:ext cx="1257196" cy="16762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086" y="4953000"/>
            <a:ext cx="1257196" cy="167626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918" y="4953000"/>
            <a:ext cx="1257196" cy="167626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686" y="4953138"/>
            <a:ext cx="1257196" cy="167626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518" y="4953000"/>
            <a:ext cx="1257196" cy="167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547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ludmila</dc:creator>
  <cp:lastModifiedBy>ludmila</cp:lastModifiedBy>
  <cp:revision>4</cp:revision>
  <dcterms:created xsi:type="dcterms:W3CDTF">2013-07-17T13:35:53Z</dcterms:created>
  <dcterms:modified xsi:type="dcterms:W3CDTF">2013-07-17T14:11:00Z</dcterms:modified>
</cp:coreProperties>
</file>