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5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6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1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3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8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2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7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6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2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2CE-1790-4EAD-839F-A0B13D2FCDB9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3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1F2CE-1790-4EAD-839F-A0B13D2FCDB9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3125D-5BA3-4D03-A2B9-031A41F4A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4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45" y="3511744"/>
            <a:ext cx="2363954" cy="15759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63" y="5155546"/>
            <a:ext cx="2363954" cy="157596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720" y="5087713"/>
            <a:ext cx="1257196" cy="167626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18" y="5105401"/>
            <a:ext cx="1257196" cy="167626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086" y="5105401"/>
            <a:ext cx="1257196" cy="167626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18" y="5105401"/>
            <a:ext cx="1257196" cy="167626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86" y="5105539"/>
            <a:ext cx="1257196" cy="167626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518" y="5105401"/>
            <a:ext cx="1257196" cy="16762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852" y="0"/>
            <a:ext cx="3560064" cy="47467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74" y="58202"/>
            <a:ext cx="2604750" cy="46885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99230" y="4833797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Quartimin</a:t>
            </a:r>
            <a:endParaRPr 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6986780" y="4833797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</a:t>
            </a:r>
            <a:endParaRPr 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7807380" y="4851484"/>
            <a:ext cx="1043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BifactorOblique</a:t>
            </a:r>
            <a:endParaRPr 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2807511" y="4868433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Unrotated</a:t>
            </a:r>
            <a:endParaRPr 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3896332" y="4851623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Varimax</a:t>
            </a:r>
            <a:endParaRPr 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4967313" y="4851623"/>
            <a:ext cx="599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Promax</a:t>
            </a:r>
            <a:endParaRPr 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333262" y="2061752"/>
            <a:ext cx="2017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All</a:t>
            </a: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66596" y="228600"/>
            <a:ext cx="273587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How much do you feel that </a:t>
            </a:r>
            <a:r>
              <a:rPr lang="en-US" sz="2000" dirty="0" smtClean="0"/>
              <a:t>______________ describes </a:t>
            </a:r>
            <a:r>
              <a:rPr lang="en-US" sz="2000" dirty="0"/>
              <a:t>you as a person? </a:t>
            </a:r>
            <a:endParaRPr lang="en-US" sz="2000" dirty="0" smtClean="0"/>
          </a:p>
          <a:p>
            <a:r>
              <a:rPr lang="en-US" sz="2000" dirty="0" smtClean="0"/>
              <a:t>Low – 1-2-3-4-5 - High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8305800" y="1459468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quarrelsome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8504121" y="943689"/>
            <a:ext cx="601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careless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8514540" y="3593068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difficult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8493352" y="252341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stubborn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3354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45" y="3511744"/>
            <a:ext cx="2363953" cy="15759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63" y="5155546"/>
            <a:ext cx="2363953" cy="157596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720" y="5087713"/>
            <a:ext cx="1257195" cy="167626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18" y="5105401"/>
            <a:ext cx="1257195" cy="167626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086" y="5105401"/>
            <a:ext cx="1257195" cy="167626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18" y="5105401"/>
            <a:ext cx="1257195" cy="167626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86" y="5105539"/>
            <a:ext cx="1257195" cy="167626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518" y="5105401"/>
            <a:ext cx="1257195" cy="16762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852" y="0"/>
            <a:ext cx="3560063" cy="47467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74" y="58202"/>
            <a:ext cx="2604750" cy="468854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99230" y="4833797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Quartimin</a:t>
            </a:r>
            <a:endParaRPr 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6986780" y="4833797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</a:t>
            </a:r>
            <a:endParaRPr 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7807380" y="4851484"/>
            <a:ext cx="1043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BifactorOblique</a:t>
            </a:r>
            <a:endParaRPr 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2807511" y="4868433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Unrotated</a:t>
            </a:r>
            <a:endParaRPr 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3896332" y="4851623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Varimax</a:t>
            </a:r>
            <a:endParaRPr 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4967313" y="4851623"/>
            <a:ext cx="599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Promax</a:t>
            </a:r>
            <a:endParaRPr 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333262" y="2061752"/>
            <a:ext cx="2017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Males</a:t>
            </a:r>
            <a:endParaRPr lang="en-US" sz="4000" dirty="0"/>
          </a:p>
        </p:txBody>
      </p:sp>
      <p:sp>
        <p:nvSpPr>
          <p:cNvPr id="20" name="Rectangle 19"/>
          <p:cNvSpPr/>
          <p:nvPr/>
        </p:nvSpPr>
        <p:spPr>
          <a:xfrm>
            <a:off x="66596" y="228600"/>
            <a:ext cx="273587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How much do you feel that </a:t>
            </a:r>
            <a:r>
              <a:rPr lang="en-US" sz="2000" dirty="0" smtClean="0"/>
              <a:t>______________ describes </a:t>
            </a:r>
            <a:r>
              <a:rPr lang="en-US" sz="2000" dirty="0"/>
              <a:t>you as a person? </a:t>
            </a:r>
            <a:endParaRPr lang="en-US" sz="2000" dirty="0" smtClean="0"/>
          </a:p>
          <a:p>
            <a:r>
              <a:rPr lang="en-US" sz="2000" dirty="0" smtClean="0"/>
              <a:t>Low – 1-2-3-4-5 - High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8305800" y="1459468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quarrelsome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8504121" y="943689"/>
            <a:ext cx="601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careless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8514540" y="3593068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difficult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8493352" y="252341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stubborn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0043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45" y="3511744"/>
            <a:ext cx="2363953" cy="15759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63" y="5155546"/>
            <a:ext cx="2363953" cy="157596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720" y="5087713"/>
            <a:ext cx="1257195" cy="167626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18" y="5105401"/>
            <a:ext cx="1257195" cy="167626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086" y="5105401"/>
            <a:ext cx="1257195" cy="167626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18" y="5105401"/>
            <a:ext cx="1257195" cy="167626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86" y="5105539"/>
            <a:ext cx="1257195" cy="167626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518" y="5105401"/>
            <a:ext cx="1257195" cy="1676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852" y="1"/>
            <a:ext cx="3560063" cy="4746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74" y="58202"/>
            <a:ext cx="2604749" cy="468854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99230" y="4833797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Quartimin</a:t>
            </a:r>
            <a:endParaRPr 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6986780" y="4833797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</a:t>
            </a:r>
            <a:endParaRPr 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7807380" y="4851484"/>
            <a:ext cx="1043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BifactorOblique</a:t>
            </a:r>
            <a:endParaRPr 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2807511" y="4868433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Unrotated</a:t>
            </a:r>
            <a:endParaRPr 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3896332" y="4851623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Varimax</a:t>
            </a:r>
            <a:endParaRPr 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4967313" y="4851623"/>
            <a:ext cx="599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Promax</a:t>
            </a:r>
            <a:endParaRPr 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333262" y="2061752"/>
            <a:ext cx="2017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Females</a:t>
            </a:r>
            <a:endParaRPr lang="en-US" sz="4000" dirty="0"/>
          </a:p>
        </p:txBody>
      </p:sp>
      <p:sp>
        <p:nvSpPr>
          <p:cNvPr id="20" name="Rectangle 19"/>
          <p:cNvSpPr/>
          <p:nvPr/>
        </p:nvSpPr>
        <p:spPr>
          <a:xfrm>
            <a:off x="66596" y="228600"/>
            <a:ext cx="273587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How much do you feel that </a:t>
            </a:r>
            <a:r>
              <a:rPr lang="en-US" sz="2000" dirty="0" smtClean="0"/>
              <a:t>______________ describes </a:t>
            </a:r>
            <a:r>
              <a:rPr lang="en-US" sz="2000" dirty="0"/>
              <a:t>you as a person? </a:t>
            </a:r>
            <a:endParaRPr lang="en-US" sz="2000" dirty="0" smtClean="0"/>
          </a:p>
          <a:p>
            <a:r>
              <a:rPr lang="en-US" sz="2000" dirty="0" smtClean="0"/>
              <a:t>Low – 1-2-3-4-5 - High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8305800" y="1459468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quarrelsome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8504121" y="943689"/>
            <a:ext cx="601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careless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8514540" y="3593068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difficult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8493352" y="252341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stubborn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2454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45" y="3511744"/>
            <a:ext cx="2363954" cy="15759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63" y="5155546"/>
            <a:ext cx="2363954" cy="157596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720" y="5087713"/>
            <a:ext cx="1257196" cy="167626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18" y="5105401"/>
            <a:ext cx="1257196" cy="167626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086" y="5105401"/>
            <a:ext cx="1257196" cy="167626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18" y="5105401"/>
            <a:ext cx="1257196" cy="167626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86" y="5105539"/>
            <a:ext cx="1257196" cy="167626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518" y="5105401"/>
            <a:ext cx="1257196" cy="16762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852" y="0"/>
            <a:ext cx="3560064" cy="47467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74" y="58202"/>
            <a:ext cx="2604750" cy="46885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99230" y="4833797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Quartimin</a:t>
            </a:r>
            <a:endParaRPr 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6986780" y="4833797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</a:t>
            </a:r>
            <a:endParaRPr 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7807380" y="4851484"/>
            <a:ext cx="1043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BifactorOblique</a:t>
            </a:r>
            <a:endParaRPr 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2807511" y="4868433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Unrotated</a:t>
            </a:r>
            <a:endParaRPr 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3896332" y="4851623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Varimax</a:t>
            </a:r>
            <a:endParaRPr 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4967313" y="4851623"/>
            <a:ext cx="599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Promax</a:t>
            </a:r>
            <a:endParaRPr 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333262" y="2061752"/>
            <a:ext cx="2017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All</a:t>
            </a:r>
            <a:endParaRPr lang="en-US" sz="4000" dirty="0"/>
          </a:p>
        </p:txBody>
      </p:sp>
      <p:sp>
        <p:nvSpPr>
          <p:cNvPr id="20" name="Rectangle 19"/>
          <p:cNvSpPr/>
          <p:nvPr/>
        </p:nvSpPr>
        <p:spPr>
          <a:xfrm>
            <a:off x="66596" y="228600"/>
            <a:ext cx="273587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How much do you feel that </a:t>
            </a:r>
            <a:r>
              <a:rPr lang="en-US" sz="2000" dirty="0" smtClean="0"/>
              <a:t>______________ describes </a:t>
            </a:r>
            <a:r>
              <a:rPr lang="en-US" sz="2000" dirty="0"/>
              <a:t>you as a person? </a:t>
            </a:r>
            <a:endParaRPr lang="en-US" sz="2000" dirty="0" smtClean="0"/>
          </a:p>
          <a:p>
            <a:r>
              <a:rPr lang="en-US" sz="2000" dirty="0" smtClean="0"/>
              <a:t>Low – 1-2-3-4-5 - High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8305800" y="1459468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quarrelsome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8504121" y="943689"/>
            <a:ext cx="601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careless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8514540" y="3593068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difficult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8493352" y="252341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stubborn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5135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45" y="3511744"/>
            <a:ext cx="2363952" cy="15759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63" y="5155546"/>
            <a:ext cx="2363952" cy="157596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720" y="5087713"/>
            <a:ext cx="1257194" cy="167626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18" y="5105401"/>
            <a:ext cx="1257194" cy="167626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086" y="5105401"/>
            <a:ext cx="1257194" cy="167626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18" y="5105401"/>
            <a:ext cx="1257195" cy="167626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86" y="5105539"/>
            <a:ext cx="1257194" cy="167626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518" y="5105401"/>
            <a:ext cx="1257194" cy="1676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852" y="1"/>
            <a:ext cx="3560062" cy="4746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74" y="58203"/>
            <a:ext cx="2604749" cy="468854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99230" y="4833797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Quartimin</a:t>
            </a:r>
            <a:endParaRPr 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6986780" y="4833797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</a:t>
            </a:r>
            <a:endParaRPr 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7807380" y="4851484"/>
            <a:ext cx="1043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BifactorOblique</a:t>
            </a:r>
            <a:endParaRPr 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2807511" y="4868433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Unrotated</a:t>
            </a:r>
            <a:endParaRPr 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3896332" y="4851623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Varimax</a:t>
            </a:r>
            <a:endParaRPr 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4967313" y="4851623"/>
            <a:ext cx="599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Promax</a:t>
            </a:r>
            <a:endParaRPr 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333262" y="2061752"/>
            <a:ext cx="2017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Goers</a:t>
            </a:r>
            <a:endParaRPr lang="en-US" sz="4000" dirty="0"/>
          </a:p>
        </p:txBody>
      </p:sp>
      <p:sp>
        <p:nvSpPr>
          <p:cNvPr id="20" name="Rectangle 19"/>
          <p:cNvSpPr/>
          <p:nvPr/>
        </p:nvSpPr>
        <p:spPr>
          <a:xfrm>
            <a:off x="66596" y="228600"/>
            <a:ext cx="273587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How much do you feel that </a:t>
            </a:r>
            <a:r>
              <a:rPr lang="en-US" sz="2000" dirty="0" smtClean="0"/>
              <a:t>______________ describes </a:t>
            </a:r>
            <a:r>
              <a:rPr lang="en-US" sz="2000" dirty="0"/>
              <a:t>you as a person? </a:t>
            </a:r>
            <a:endParaRPr lang="en-US" sz="2000" dirty="0" smtClean="0"/>
          </a:p>
          <a:p>
            <a:r>
              <a:rPr lang="en-US" sz="2000" dirty="0" smtClean="0"/>
              <a:t>Low – 1-2-3-4-5 - High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305800" y="1459468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quarrelsome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8504121" y="943689"/>
            <a:ext cx="601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careless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8514540" y="3593068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difficult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8493352" y="252341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stubborn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3437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45" y="3511744"/>
            <a:ext cx="2363952" cy="15759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63" y="5155546"/>
            <a:ext cx="2363952" cy="157596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720" y="5087714"/>
            <a:ext cx="1257194" cy="167625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18" y="5105402"/>
            <a:ext cx="1257194" cy="167625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086" y="5105402"/>
            <a:ext cx="1257194" cy="167625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18" y="5105402"/>
            <a:ext cx="1257194" cy="167625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86" y="5105540"/>
            <a:ext cx="1257194" cy="167625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518" y="5105402"/>
            <a:ext cx="1257194" cy="1676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852" y="1"/>
            <a:ext cx="3560062" cy="47467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74" y="58203"/>
            <a:ext cx="2604748" cy="468854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99230" y="4833797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Quartimin</a:t>
            </a:r>
            <a:endParaRPr 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6986780" y="4833797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</a:t>
            </a:r>
            <a:endParaRPr 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7807380" y="4851484"/>
            <a:ext cx="1043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BifactorOblique</a:t>
            </a:r>
            <a:endParaRPr 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2807511" y="4868433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Unrotated</a:t>
            </a:r>
            <a:endParaRPr 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3896332" y="4851623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Varimax</a:t>
            </a:r>
            <a:endParaRPr 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4967313" y="4851623"/>
            <a:ext cx="599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Promax</a:t>
            </a:r>
            <a:endParaRPr 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333261" y="2061752"/>
            <a:ext cx="2190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Irregulars</a:t>
            </a:r>
            <a:endParaRPr lang="en-US" sz="4000" dirty="0"/>
          </a:p>
        </p:txBody>
      </p:sp>
      <p:sp>
        <p:nvSpPr>
          <p:cNvPr id="20" name="Rectangle 19"/>
          <p:cNvSpPr/>
          <p:nvPr/>
        </p:nvSpPr>
        <p:spPr>
          <a:xfrm>
            <a:off x="66596" y="228600"/>
            <a:ext cx="273587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How much do you feel that </a:t>
            </a:r>
            <a:r>
              <a:rPr lang="en-US" sz="2000" dirty="0" smtClean="0"/>
              <a:t>______________ describes </a:t>
            </a:r>
            <a:r>
              <a:rPr lang="en-US" sz="2000" dirty="0"/>
              <a:t>you as a person? </a:t>
            </a:r>
            <a:endParaRPr lang="en-US" sz="2000" dirty="0" smtClean="0"/>
          </a:p>
          <a:p>
            <a:r>
              <a:rPr lang="en-US" sz="2000" dirty="0" smtClean="0"/>
              <a:t>Low – 1-2-3-4-5 - High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8305800" y="1459468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quarrelsome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8504121" y="943689"/>
            <a:ext cx="601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careless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8514540" y="3593068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difficult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8493352" y="252341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stubborn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1884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45" y="3511744"/>
            <a:ext cx="2363952" cy="15759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63" y="5155546"/>
            <a:ext cx="2363952" cy="157596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720" y="5087714"/>
            <a:ext cx="1257193" cy="167625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18" y="5105402"/>
            <a:ext cx="1257193" cy="167625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086" y="5105402"/>
            <a:ext cx="1257193" cy="167625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18" y="5105402"/>
            <a:ext cx="1257193" cy="167625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86" y="5105540"/>
            <a:ext cx="1257193" cy="167625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518" y="5105402"/>
            <a:ext cx="1257193" cy="1676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852" y="1"/>
            <a:ext cx="3560061" cy="47467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74" y="58203"/>
            <a:ext cx="2604748" cy="468854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99230" y="4833797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Quartimin</a:t>
            </a:r>
            <a:endParaRPr 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6986780" y="4833797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</a:t>
            </a:r>
            <a:endParaRPr 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7807380" y="4851484"/>
            <a:ext cx="1043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BifactorOblique</a:t>
            </a:r>
            <a:endParaRPr 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2807511" y="4868433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Unrotated</a:t>
            </a:r>
            <a:endParaRPr 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3896332" y="4851623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Varimax</a:t>
            </a:r>
            <a:endParaRPr 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4967313" y="4851623"/>
            <a:ext cx="599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Promax</a:t>
            </a:r>
            <a:endParaRPr 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333262" y="2061752"/>
            <a:ext cx="221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Nongoers</a:t>
            </a:r>
            <a:endParaRPr lang="en-US" sz="4000" dirty="0"/>
          </a:p>
        </p:txBody>
      </p:sp>
      <p:sp>
        <p:nvSpPr>
          <p:cNvPr id="20" name="Rectangle 19"/>
          <p:cNvSpPr/>
          <p:nvPr/>
        </p:nvSpPr>
        <p:spPr>
          <a:xfrm>
            <a:off x="66596" y="228600"/>
            <a:ext cx="273587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How much do you feel that </a:t>
            </a:r>
            <a:r>
              <a:rPr lang="en-US" sz="2000" dirty="0" smtClean="0"/>
              <a:t>______________ describes </a:t>
            </a:r>
            <a:r>
              <a:rPr lang="en-US" sz="2000" dirty="0"/>
              <a:t>you as a person? </a:t>
            </a:r>
            <a:endParaRPr lang="en-US" sz="2000" dirty="0" smtClean="0"/>
          </a:p>
          <a:p>
            <a:r>
              <a:rPr lang="en-US" sz="2000" dirty="0" smtClean="0"/>
              <a:t>Low – 1-2-3-4-5 - High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8305800" y="1459468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quarrelsome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8504121" y="943689"/>
            <a:ext cx="601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careless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8514540" y="3593068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difficult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8493352" y="252341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stubborn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8669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45" y="3511744"/>
            <a:ext cx="2363954" cy="15759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63" y="5155546"/>
            <a:ext cx="2363954" cy="157596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720" y="5087713"/>
            <a:ext cx="1257196" cy="167626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18" y="5105401"/>
            <a:ext cx="1257196" cy="167626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086" y="5105401"/>
            <a:ext cx="1257196" cy="167626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18" y="5105401"/>
            <a:ext cx="1257196" cy="167626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86" y="5105539"/>
            <a:ext cx="1257196" cy="167626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518" y="5105401"/>
            <a:ext cx="1257196" cy="16762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852" y="0"/>
            <a:ext cx="3560064" cy="47467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74" y="58202"/>
            <a:ext cx="2604750" cy="46885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99230" y="4833797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Quartimin</a:t>
            </a:r>
            <a:endParaRPr 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6986780" y="4833797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</a:t>
            </a:r>
            <a:endParaRPr 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7807380" y="4851484"/>
            <a:ext cx="1043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BifactorOblique</a:t>
            </a:r>
            <a:endParaRPr 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2807511" y="4868433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Unrotated</a:t>
            </a:r>
            <a:endParaRPr 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3896332" y="4851623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Varimax</a:t>
            </a:r>
            <a:endParaRPr 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4967313" y="4851623"/>
            <a:ext cx="599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Promax</a:t>
            </a:r>
            <a:endParaRPr 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333262" y="2061752"/>
            <a:ext cx="2017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All</a:t>
            </a:r>
            <a:endParaRPr lang="en-US" sz="4000" dirty="0"/>
          </a:p>
        </p:txBody>
      </p:sp>
      <p:sp>
        <p:nvSpPr>
          <p:cNvPr id="20" name="Rectangle 19"/>
          <p:cNvSpPr/>
          <p:nvPr/>
        </p:nvSpPr>
        <p:spPr>
          <a:xfrm>
            <a:off x="66596" y="228600"/>
            <a:ext cx="273587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How much do you feel that </a:t>
            </a:r>
            <a:r>
              <a:rPr lang="en-US" sz="2000" dirty="0" smtClean="0"/>
              <a:t>______________ describes </a:t>
            </a:r>
            <a:r>
              <a:rPr lang="en-US" sz="2000" dirty="0"/>
              <a:t>you as a person? </a:t>
            </a:r>
            <a:endParaRPr lang="en-US" sz="2000" dirty="0" smtClean="0"/>
          </a:p>
          <a:p>
            <a:r>
              <a:rPr lang="en-US" sz="2000" dirty="0" smtClean="0"/>
              <a:t>Low – 1-2-3-4-5 - High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8305800" y="1459468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quarrelsome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8504121" y="943689"/>
            <a:ext cx="601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careless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8514540" y="3593068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difficult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8493352" y="252341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stubborn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5135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232</Words>
  <Application>Microsoft Office PowerPoint</Application>
  <PresentationFormat>On-screen Show (4:3)</PresentationFormat>
  <Paragraphs>104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ludmila</dc:creator>
  <cp:lastModifiedBy>Andriy Koval</cp:lastModifiedBy>
  <cp:revision>11</cp:revision>
  <dcterms:created xsi:type="dcterms:W3CDTF">2013-07-17T13:35:53Z</dcterms:created>
  <dcterms:modified xsi:type="dcterms:W3CDTF">2013-07-23T12:32:13Z</dcterms:modified>
</cp:coreProperties>
</file>