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590" y="183188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05219" y="1863095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2221013" y="1863095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41179" y="15240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424035" y="15366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443029" y="15240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09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3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004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3" cy="474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49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45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Andriy Koval</cp:lastModifiedBy>
  <cp:revision>6</cp:revision>
  <dcterms:created xsi:type="dcterms:W3CDTF">2013-07-17T13:35:53Z</dcterms:created>
  <dcterms:modified xsi:type="dcterms:W3CDTF">2013-07-17T14:40:46Z</dcterms:modified>
</cp:coreProperties>
</file>