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81F2-FA69-4063-9CD8-4721B15F90BD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A8C6-E97D-4CFE-B949-803B425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7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ludmila</cp:lastModifiedBy>
  <cp:revision>4</cp:revision>
  <dcterms:created xsi:type="dcterms:W3CDTF">2013-07-13T20:04:51Z</dcterms:created>
  <dcterms:modified xsi:type="dcterms:W3CDTF">2013-07-13T21:00:22Z</dcterms:modified>
</cp:coreProperties>
</file>