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4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6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8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1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3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DBC4-B84B-4FB6-B153-678F1BA44215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4DBC4-B84B-4FB6-B153-678F1BA44215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4AF2-5A9E-4C2D-8E6F-42214CD0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4" y="3620302"/>
            <a:ext cx="1463043" cy="822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29" y="3620302"/>
            <a:ext cx="1463043" cy="822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7" y="3620302"/>
            <a:ext cx="1463043" cy="8229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4" y="5296702"/>
            <a:ext cx="1463043" cy="8229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91" y="5296702"/>
            <a:ext cx="1463043" cy="8229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8" y="5296702"/>
            <a:ext cx="1463043" cy="8229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3" y="1943902"/>
            <a:ext cx="1463043" cy="8229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91" y="1943902"/>
            <a:ext cx="1463043" cy="8229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8" y="1943902"/>
            <a:ext cx="1463043" cy="8229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9701" y="1317790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952557" y="1319050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971551" y="1317790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786528" y="4724399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1927157" y="4755612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742951" y="4755612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 rot="19656814">
            <a:off x="85504" y="1446007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Enzmann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 rot="19656814">
            <a:off x="309841" y="3205815"/>
            <a:ext cx="4972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MLFA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863117" y="3044917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945973" y="3046177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2964967" y="3044917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8569" y="2155032"/>
            <a:ext cx="6019800" cy="33861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105399" y="514289"/>
            <a:ext cx="1504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Quartimin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79086" y="41326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5" y="3620302"/>
            <a:ext cx="1463041" cy="822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30" y="3620302"/>
            <a:ext cx="1463041" cy="822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8" y="3620302"/>
            <a:ext cx="1463041" cy="8229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5" y="5296702"/>
            <a:ext cx="1463041" cy="8229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92" y="5296702"/>
            <a:ext cx="1463041" cy="8229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9" y="5296702"/>
            <a:ext cx="1463041" cy="8229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264" y="1943902"/>
            <a:ext cx="1463041" cy="8229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6092" y="1943902"/>
            <a:ext cx="1463041" cy="8229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919" y="1943902"/>
            <a:ext cx="1463041" cy="8229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9701" y="1317790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952557" y="1319050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971551" y="1317790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786528" y="4724399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1927157" y="4755612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742951" y="4755612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 rot="19656814">
            <a:off x="85504" y="1446007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Enzmann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 rot="19656814">
            <a:off x="309841" y="3205815"/>
            <a:ext cx="4972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MLFA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863117" y="3044917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945973" y="3046177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2964967" y="3044917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8571" y="2155032"/>
            <a:ext cx="6019795" cy="33861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105399" y="514289"/>
            <a:ext cx="1504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Quartimin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79086" y="41326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ludmila</dc:creator>
  <cp:lastModifiedBy>ludmila</cp:lastModifiedBy>
  <cp:revision>4</cp:revision>
  <dcterms:created xsi:type="dcterms:W3CDTF">2013-07-13T20:30:15Z</dcterms:created>
  <dcterms:modified xsi:type="dcterms:W3CDTF">2013-07-13T22:14:36Z</dcterms:modified>
</cp:coreProperties>
</file>