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2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4" cy="1575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4" cy="1575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6" cy="1676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6" cy="1676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6" cy="16762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6" cy="16762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6" cy="16762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6" cy="1676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0"/>
            <a:ext cx="3560064" cy="474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50" cy="4688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2" y="2061752"/>
            <a:ext cx="201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All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35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3" cy="1575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3" cy="1575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5" cy="1676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5" cy="1676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5" cy="16762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5" cy="16762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5" cy="16762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5" cy="1676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0"/>
            <a:ext cx="3560063" cy="474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50" cy="46885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2" y="2061752"/>
            <a:ext cx="201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Males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04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3" cy="1575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3" cy="15759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5" cy="16762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5" cy="16762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5" cy="16762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5" cy="16762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5" cy="16762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5" cy="1676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1"/>
            <a:ext cx="3560063" cy="474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49" cy="46885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2" y="2061752"/>
            <a:ext cx="201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Females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245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4" cy="1575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4" cy="1575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6" cy="1676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6" cy="1676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6" cy="16762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6" cy="16762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6" cy="16762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6" cy="1676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0"/>
            <a:ext cx="3560064" cy="474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50" cy="4688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2" y="2061752"/>
            <a:ext cx="201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All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13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2" cy="1575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2" cy="15759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4" cy="16762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4" cy="16762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4" cy="16762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5" cy="16762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4" cy="16762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4" cy="1676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1"/>
            <a:ext cx="3560062" cy="474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3"/>
            <a:ext cx="2604749" cy="46885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2" y="2061752"/>
            <a:ext cx="201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Goers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43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2" cy="1575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2" cy="15759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4"/>
            <a:ext cx="1257194" cy="167625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2"/>
            <a:ext cx="1257194" cy="16762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2"/>
            <a:ext cx="1257194" cy="16762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2"/>
            <a:ext cx="1257194" cy="16762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40"/>
            <a:ext cx="1257194" cy="16762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2"/>
            <a:ext cx="1257194" cy="1676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1"/>
            <a:ext cx="3560062" cy="4746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3"/>
            <a:ext cx="2604748" cy="46885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1" y="2061752"/>
            <a:ext cx="2190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Irregulars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88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2" cy="1575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2" cy="15759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4"/>
            <a:ext cx="1257193" cy="167625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2"/>
            <a:ext cx="1257193" cy="16762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2"/>
            <a:ext cx="1257193" cy="16762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2"/>
            <a:ext cx="1257193" cy="16762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40"/>
            <a:ext cx="1257193" cy="16762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2"/>
            <a:ext cx="1257193" cy="1676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1"/>
            <a:ext cx="3560061" cy="4746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3"/>
            <a:ext cx="2604748" cy="4688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2" y="2061752"/>
            <a:ext cx="221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Nongoers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66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4" cy="1575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4" cy="1575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6" cy="1676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6" cy="1676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6" cy="16762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6" cy="16762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6" cy="16762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6" cy="1676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0"/>
            <a:ext cx="3560064" cy="474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50" cy="4688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2" y="2061752"/>
            <a:ext cx="201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All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13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232</Words>
  <Application>Microsoft Office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ludmila</dc:creator>
  <cp:lastModifiedBy>Andriy Koval</cp:lastModifiedBy>
  <cp:revision>11</cp:revision>
  <dcterms:created xsi:type="dcterms:W3CDTF">2013-07-17T13:35:53Z</dcterms:created>
  <dcterms:modified xsi:type="dcterms:W3CDTF">2013-07-17T19:20:31Z</dcterms:modified>
</cp:coreProperties>
</file>