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2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3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004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3" cy="474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49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45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ludmila</cp:lastModifiedBy>
  <cp:revision>7</cp:revision>
  <dcterms:created xsi:type="dcterms:W3CDTF">2013-07-17T13:35:53Z</dcterms:created>
  <dcterms:modified xsi:type="dcterms:W3CDTF">2013-07-17T14:45:23Z</dcterms:modified>
</cp:coreProperties>
</file>