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73" r:id="rId5"/>
    <p:sldId id="274" r:id="rId6"/>
    <p:sldId id="275" r:id="rId7"/>
    <p:sldId id="276" r:id="rId8"/>
    <p:sldId id="277" r:id="rId9"/>
    <p:sldId id="278" r:id="rId10"/>
    <p:sldId id="268" r:id="rId11"/>
    <p:sldId id="269" r:id="rId12"/>
    <p:sldId id="270" r:id="rId13"/>
    <p:sldId id="271" r:id="rId14"/>
    <p:sldId id="257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6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1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3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8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2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6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2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3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4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6573" y="841949"/>
            <a:ext cx="487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give financial assistance to </a:t>
            </a:r>
            <a:r>
              <a:rPr lang="en-US" dirty="0">
                <a:solidFill>
                  <a:srgbClr val="FF0000"/>
                </a:solidFill>
              </a:rPr>
              <a:t>college</a:t>
            </a:r>
            <a:r>
              <a:rPr lang="en-US" dirty="0"/>
              <a:t> students from low-income families?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 decent standard of living for the 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impose </a:t>
            </a:r>
            <a:r>
              <a:rPr lang="en-US" dirty="0"/>
              <a:t>strict laws to make industry do less damage to the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health</a:t>
            </a:r>
            <a:r>
              <a:rPr lang="en-US" dirty="0"/>
              <a:t> care for the sick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>
                <a:solidFill>
                  <a:srgbClr val="FF0000"/>
                </a:solidFill>
              </a:rPr>
              <a:t>prices</a:t>
            </a:r>
            <a:r>
              <a:rPr lang="en-US" dirty="0"/>
              <a:t> under control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decent </a:t>
            </a:r>
            <a:r>
              <a:rPr lang="en-US" dirty="0">
                <a:solidFill>
                  <a:srgbClr val="FF0000"/>
                </a:solidFill>
              </a:rPr>
              <a:t>housing</a:t>
            </a:r>
            <a:r>
              <a:rPr lang="en-US" dirty="0"/>
              <a:t> for those who can't afford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industry</a:t>
            </a:r>
            <a:r>
              <a:rPr lang="en-US" dirty="0"/>
              <a:t> with the help it needs to grow?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reduce income </a:t>
            </a:r>
            <a:r>
              <a:rPr lang="en-US" dirty="0">
                <a:solidFill>
                  <a:srgbClr val="FF0000"/>
                </a:solidFill>
              </a:rPr>
              <a:t>differences</a:t>
            </a:r>
            <a:r>
              <a:rPr lang="en-US" dirty="0"/>
              <a:t> between the rich and poor?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decent standard of living for the </a:t>
            </a:r>
            <a:r>
              <a:rPr lang="en-US" dirty="0">
                <a:solidFill>
                  <a:srgbClr val="FF0000"/>
                </a:solidFill>
              </a:rPr>
              <a:t>unemployed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job</a:t>
            </a:r>
            <a:r>
              <a:rPr lang="en-US" dirty="0"/>
              <a:t> for everyone who wants 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4548" y="152400"/>
            <a:ext cx="510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whole, do you think it should or should not be the government's </a:t>
            </a:r>
            <a:r>
              <a:rPr lang="en-US" dirty="0" smtClean="0"/>
              <a:t>responsibility </a:t>
            </a:r>
            <a:r>
              <a:rPr lang="en-US" dirty="0"/>
              <a:t>to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1236" y="5562600"/>
            <a:ext cx="2687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</a:t>
            </a:r>
            <a:r>
              <a:rPr lang="en-US" dirty="0"/>
              <a:t>Definitely should be</a:t>
            </a:r>
          </a:p>
          <a:p>
            <a:r>
              <a:rPr lang="en-US" dirty="0"/>
              <a:t>2 Probably should be</a:t>
            </a:r>
          </a:p>
          <a:p>
            <a:r>
              <a:rPr lang="en-US" dirty="0"/>
              <a:t>3 Probably should not be</a:t>
            </a:r>
          </a:p>
          <a:p>
            <a:r>
              <a:rPr lang="en-US" dirty="0"/>
              <a:t>4 Definitely should not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0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9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9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9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596" y="0"/>
            <a:ext cx="29052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On the whole, do you think it should or should not be the government's </a:t>
            </a:r>
          </a:p>
          <a:p>
            <a:r>
              <a:rPr lang="en-US" sz="2000" dirty="0"/>
              <a:t>responsibility to</a:t>
            </a:r>
            <a:r>
              <a:rPr lang="en-US" sz="2000" dirty="0" smtClean="0"/>
              <a:t>...</a:t>
            </a:r>
          </a:p>
          <a:p>
            <a:endParaRPr lang="en-US" sz="2000" dirty="0"/>
          </a:p>
          <a:p>
            <a:r>
              <a:rPr lang="en-US" sz="2000" dirty="0" smtClean="0"/>
              <a:t>1 </a:t>
            </a:r>
            <a:r>
              <a:rPr lang="en-US" sz="2000" dirty="0"/>
              <a:t>Definitely should be</a:t>
            </a:r>
          </a:p>
          <a:p>
            <a:r>
              <a:rPr lang="en-US" sz="2000" dirty="0" smtClean="0"/>
              <a:t>2 </a:t>
            </a:r>
            <a:r>
              <a:rPr lang="en-US" sz="2000" dirty="0"/>
              <a:t>Probably should be</a:t>
            </a:r>
          </a:p>
          <a:p>
            <a:r>
              <a:rPr lang="en-US" sz="2000" dirty="0" smtClean="0"/>
              <a:t>3 </a:t>
            </a:r>
            <a:r>
              <a:rPr lang="en-US" sz="2000" dirty="0"/>
              <a:t>Probably should not be</a:t>
            </a:r>
          </a:p>
          <a:p>
            <a:r>
              <a:rPr lang="en-US" sz="2000" dirty="0" smtClean="0"/>
              <a:t>4 </a:t>
            </a:r>
            <a:r>
              <a:rPr lang="en-US" sz="2000" dirty="0"/>
              <a:t>Definitely should not be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3" cy="1575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3" cy="15759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3"/>
            <a:ext cx="1257195" cy="16762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1"/>
            <a:ext cx="1257195" cy="167626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1"/>
            <a:ext cx="1257195" cy="167626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1"/>
            <a:ext cx="1257195" cy="167626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39"/>
            <a:ext cx="1257195" cy="167626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1"/>
            <a:ext cx="1257195" cy="1676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0"/>
            <a:ext cx="3560063" cy="4746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2"/>
            <a:ext cx="2604750" cy="46885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59981" y="2815068"/>
            <a:ext cx="2017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All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335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9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6573" y="841949"/>
            <a:ext cx="487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give financial assistance to </a:t>
            </a:r>
            <a:r>
              <a:rPr lang="en-US" dirty="0">
                <a:solidFill>
                  <a:srgbClr val="FF0000"/>
                </a:solidFill>
              </a:rPr>
              <a:t>college</a:t>
            </a:r>
            <a:r>
              <a:rPr lang="en-US" dirty="0"/>
              <a:t> students from low-income families?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 decent standard of living for the 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impose </a:t>
            </a:r>
            <a:r>
              <a:rPr lang="en-US" dirty="0"/>
              <a:t>strict laws to make industry do less damage to the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health</a:t>
            </a:r>
            <a:r>
              <a:rPr lang="en-US" dirty="0"/>
              <a:t> care for the sick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>
                <a:solidFill>
                  <a:srgbClr val="FF0000"/>
                </a:solidFill>
              </a:rPr>
              <a:t>prices</a:t>
            </a:r>
            <a:r>
              <a:rPr lang="en-US" dirty="0"/>
              <a:t> under control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decent </a:t>
            </a:r>
            <a:r>
              <a:rPr lang="en-US" dirty="0">
                <a:solidFill>
                  <a:srgbClr val="FF0000"/>
                </a:solidFill>
              </a:rPr>
              <a:t>housing</a:t>
            </a:r>
            <a:r>
              <a:rPr lang="en-US" dirty="0"/>
              <a:t> for those who can't afford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industry</a:t>
            </a:r>
            <a:r>
              <a:rPr lang="en-US" dirty="0"/>
              <a:t> with the help it needs to grow?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reduce income </a:t>
            </a:r>
            <a:r>
              <a:rPr lang="en-US" dirty="0">
                <a:solidFill>
                  <a:srgbClr val="FF0000"/>
                </a:solidFill>
              </a:rPr>
              <a:t>differences</a:t>
            </a:r>
            <a:r>
              <a:rPr lang="en-US" dirty="0"/>
              <a:t> between the rich and poor?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decent standard of living for the </a:t>
            </a:r>
            <a:r>
              <a:rPr lang="en-US" dirty="0">
                <a:solidFill>
                  <a:srgbClr val="FF0000"/>
                </a:solidFill>
              </a:rPr>
              <a:t>unemployed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job</a:t>
            </a:r>
            <a:r>
              <a:rPr lang="en-US" dirty="0"/>
              <a:t> for everyone who wants 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4548" y="152400"/>
            <a:ext cx="510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whole, do you think it should or should not be the government's </a:t>
            </a:r>
            <a:r>
              <a:rPr lang="en-US" dirty="0" smtClean="0"/>
              <a:t>responsibility </a:t>
            </a:r>
            <a:r>
              <a:rPr lang="en-US" dirty="0"/>
              <a:t>to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1236" y="5562600"/>
            <a:ext cx="2687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</a:t>
            </a:r>
            <a:r>
              <a:rPr lang="en-US" dirty="0"/>
              <a:t>Definitely should be</a:t>
            </a:r>
          </a:p>
          <a:p>
            <a:r>
              <a:rPr lang="en-US" dirty="0"/>
              <a:t>2 Probably should be</a:t>
            </a:r>
          </a:p>
          <a:p>
            <a:r>
              <a:rPr lang="en-US" dirty="0"/>
              <a:t>3 Probably should not be</a:t>
            </a:r>
          </a:p>
          <a:p>
            <a:r>
              <a:rPr lang="en-US" dirty="0"/>
              <a:t>4 Definitely should not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6573" y="841949"/>
            <a:ext cx="487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give financial assistance to </a:t>
            </a:r>
            <a:r>
              <a:rPr lang="en-US" dirty="0">
                <a:solidFill>
                  <a:srgbClr val="FF0000"/>
                </a:solidFill>
              </a:rPr>
              <a:t>college</a:t>
            </a:r>
            <a:r>
              <a:rPr lang="en-US" dirty="0"/>
              <a:t> students from low-income families?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 decent standard of living for the 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impose </a:t>
            </a:r>
            <a:r>
              <a:rPr lang="en-US" dirty="0"/>
              <a:t>strict laws to make industry do less damage to the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health</a:t>
            </a:r>
            <a:r>
              <a:rPr lang="en-US" dirty="0"/>
              <a:t> care for the sick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>
                <a:solidFill>
                  <a:srgbClr val="FF0000"/>
                </a:solidFill>
              </a:rPr>
              <a:t>prices</a:t>
            </a:r>
            <a:r>
              <a:rPr lang="en-US" dirty="0"/>
              <a:t> under control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decent </a:t>
            </a:r>
            <a:r>
              <a:rPr lang="en-US" dirty="0">
                <a:solidFill>
                  <a:srgbClr val="FF0000"/>
                </a:solidFill>
              </a:rPr>
              <a:t>housing</a:t>
            </a:r>
            <a:r>
              <a:rPr lang="en-US" dirty="0"/>
              <a:t> for those who can't afford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industry</a:t>
            </a:r>
            <a:r>
              <a:rPr lang="en-US" dirty="0"/>
              <a:t> with the help it needs to grow?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reduce income </a:t>
            </a:r>
            <a:r>
              <a:rPr lang="en-US" dirty="0">
                <a:solidFill>
                  <a:srgbClr val="FF0000"/>
                </a:solidFill>
              </a:rPr>
              <a:t>differences</a:t>
            </a:r>
            <a:r>
              <a:rPr lang="en-US" dirty="0"/>
              <a:t> between the rich and poor?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decent standard of living for the </a:t>
            </a:r>
            <a:r>
              <a:rPr lang="en-US" dirty="0">
                <a:solidFill>
                  <a:srgbClr val="FF0000"/>
                </a:solidFill>
              </a:rPr>
              <a:t>unemployed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job</a:t>
            </a:r>
            <a:r>
              <a:rPr lang="en-US" dirty="0"/>
              <a:t> for everyone who wants 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4548" y="152400"/>
            <a:ext cx="510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whole, do you think it should or should not be the government's </a:t>
            </a:r>
            <a:r>
              <a:rPr lang="en-US" dirty="0" smtClean="0"/>
              <a:t>responsibility </a:t>
            </a:r>
            <a:r>
              <a:rPr lang="en-US" dirty="0"/>
              <a:t>to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1236" y="5562600"/>
            <a:ext cx="2687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</a:t>
            </a:r>
            <a:r>
              <a:rPr lang="en-US" dirty="0"/>
              <a:t>Definitely should be</a:t>
            </a:r>
          </a:p>
          <a:p>
            <a:r>
              <a:rPr lang="en-US" dirty="0"/>
              <a:t>2 Probably should be</a:t>
            </a:r>
          </a:p>
          <a:p>
            <a:r>
              <a:rPr lang="en-US" dirty="0"/>
              <a:t>3 Probably should not be</a:t>
            </a:r>
          </a:p>
          <a:p>
            <a:r>
              <a:rPr lang="en-US" dirty="0"/>
              <a:t>4 Definitely should not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6573" y="841949"/>
            <a:ext cx="487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give financial assistance to </a:t>
            </a:r>
            <a:r>
              <a:rPr lang="en-US" dirty="0">
                <a:solidFill>
                  <a:srgbClr val="FF0000"/>
                </a:solidFill>
              </a:rPr>
              <a:t>college</a:t>
            </a:r>
            <a:r>
              <a:rPr lang="en-US" dirty="0"/>
              <a:t> students from low-income families?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 decent standard of living for the 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impose </a:t>
            </a:r>
            <a:r>
              <a:rPr lang="en-US" dirty="0"/>
              <a:t>strict laws to make industry do less damage to the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health</a:t>
            </a:r>
            <a:r>
              <a:rPr lang="en-US" dirty="0"/>
              <a:t> care for the sick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>
                <a:solidFill>
                  <a:srgbClr val="FF0000"/>
                </a:solidFill>
              </a:rPr>
              <a:t>prices</a:t>
            </a:r>
            <a:r>
              <a:rPr lang="en-US" dirty="0"/>
              <a:t> under control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decent </a:t>
            </a:r>
            <a:r>
              <a:rPr lang="en-US" dirty="0">
                <a:solidFill>
                  <a:srgbClr val="FF0000"/>
                </a:solidFill>
              </a:rPr>
              <a:t>housing</a:t>
            </a:r>
            <a:r>
              <a:rPr lang="en-US" dirty="0"/>
              <a:t> for those who can't afford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industry</a:t>
            </a:r>
            <a:r>
              <a:rPr lang="en-US" dirty="0"/>
              <a:t> with the help it needs to grow?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reduce income </a:t>
            </a:r>
            <a:r>
              <a:rPr lang="en-US" dirty="0">
                <a:solidFill>
                  <a:srgbClr val="FF0000"/>
                </a:solidFill>
              </a:rPr>
              <a:t>differences</a:t>
            </a:r>
            <a:r>
              <a:rPr lang="en-US" dirty="0"/>
              <a:t> between the rich and poor?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decent standard of living for the </a:t>
            </a:r>
            <a:r>
              <a:rPr lang="en-US" dirty="0">
                <a:solidFill>
                  <a:srgbClr val="FF0000"/>
                </a:solidFill>
              </a:rPr>
              <a:t>unemployed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job</a:t>
            </a:r>
            <a:r>
              <a:rPr lang="en-US" dirty="0"/>
              <a:t> for everyone who wants 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4548" y="152400"/>
            <a:ext cx="510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whole, do you think it should or should not be the government's </a:t>
            </a:r>
            <a:r>
              <a:rPr lang="en-US" dirty="0" smtClean="0"/>
              <a:t>responsibility </a:t>
            </a:r>
            <a:r>
              <a:rPr lang="en-US" dirty="0"/>
              <a:t>to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1236" y="5562600"/>
            <a:ext cx="2687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</a:t>
            </a:r>
            <a:r>
              <a:rPr lang="en-US" dirty="0"/>
              <a:t>Definitely should be</a:t>
            </a:r>
          </a:p>
          <a:p>
            <a:r>
              <a:rPr lang="en-US" dirty="0"/>
              <a:t>2 Probably should be</a:t>
            </a:r>
          </a:p>
          <a:p>
            <a:r>
              <a:rPr lang="en-US" dirty="0"/>
              <a:t>3 Probably should not be</a:t>
            </a:r>
          </a:p>
          <a:p>
            <a:r>
              <a:rPr lang="en-US" dirty="0"/>
              <a:t>4 Definitely should not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6573" y="841949"/>
            <a:ext cx="487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give financial assistance to </a:t>
            </a:r>
            <a:r>
              <a:rPr lang="en-US" dirty="0">
                <a:solidFill>
                  <a:srgbClr val="FF0000"/>
                </a:solidFill>
              </a:rPr>
              <a:t>college</a:t>
            </a:r>
            <a:r>
              <a:rPr lang="en-US" dirty="0"/>
              <a:t> students from low-income families?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 decent standard of living for the 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impose </a:t>
            </a:r>
            <a:r>
              <a:rPr lang="en-US" dirty="0"/>
              <a:t>strict laws to make industry do less damage to the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health</a:t>
            </a:r>
            <a:r>
              <a:rPr lang="en-US" dirty="0"/>
              <a:t> care for the sick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>
                <a:solidFill>
                  <a:srgbClr val="FF0000"/>
                </a:solidFill>
              </a:rPr>
              <a:t>prices</a:t>
            </a:r>
            <a:r>
              <a:rPr lang="en-US" dirty="0"/>
              <a:t> under control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decent </a:t>
            </a:r>
            <a:r>
              <a:rPr lang="en-US" dirty="0">
                <a:solidFill>
                  <a:srgbClr val="FF0000"/>
                </a:solidFill>
              </a:rPr>
              <a:t>housing</a:t>
            </a:r>
            <a:r>
              <a:rPr lang="en-US" dirty="0"/>
              <a:t> for those who can't afford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industry</a:t>
            </a:r>
            <a:r>
              <a:rPr lang="en-US" dirty="0"/>
              <a:t> with the help it needs to grow?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reduce income </a:t>
            </a:r>
            <a:r>
              <a:rPr lang="en-US" dirty="0">
                <a:solidFill>
                  <a:srgbClr val="FF0000"/>
                </a:solidFill>
              </a:rPr>
              <a:t>differences</a:t>
            </a:r>
            <a:r>
              <a:rPr lang="en-US" dirty="0"/>
              <a:t> between the rich and poor?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decent standard of living for the </a:t>
            </a:r>
            <a:r>
              <a:rPr lang="en-US" dirty="0">
                <a:solidFill>
                  <a:srgbClr val="FF0000"/>
                </a:solidFill>
              </a:rPr>
              <a:t>unemployed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job</a:t>
            </a:r>
            <a:r>
              <a:rPr lang="en-US" dirty="0"/>
              <a:t> for everyone who wants 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4548" y="152400"/>
            <a:ext cx="510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whole, do you think it should or should not be the government's </a:t>
            </a:r>
            <a:r>
              <a:rPr lang="en-US" dirty="0" smtClean="0"/>
              <a:t>responsibility </a:t>
            </a:r>
            <a:r>
              <a:rPr lang="en-US" dirty="0"/>
              <a:t>to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1236" y="5562600"/>
            <a:ext cx="2687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</a:t>
            </a:r>
            <a:r>
              <a:rPr lang="en-US" dirty="0"/>
              <a:t>Definitely should be</a:t>
            </a:r>
          </a:p>
          <a:p>
            <a:r>
              <a:rPr lang="en-US" dirty="0"/>
              <a:t>2 Probably should be</a:t>
            </a:r>
          </a:p>
          <a:p>
            <a:r>
              <a:rPr lang="en-US" dirty="0"/>
              <a:t>3 Probably should not be</a:t>
            </a:r>
          </a:p>
          <a:p>
            <a:r>
              <a:rPr lang="en-US" dirty="0"/>
              <a:t>4 Definitely should not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6573" y="841949"/>
            <a:ext cx="487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give financial assistance to </a:t>
            </a:r>
            <a:r>
              <a:rPr lang="en-US" dirty="0">
                <a:solidFill>
                  <a:srgbClr val="FF0000"/>
                </a:solidFill>
              </a:rPr>
              <a:t>college</a:t>
            </a:r>
            <a:r>
              <a:rPr lang="en-US" dirty="0"/>
              <a:t> students from low-income families?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 decent standard of living for the 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impose </a:t>
            </a:r>
            <a:r>
              <a:rPr lang="en-US" dirty="0"/>
              <a:t>strict laws to make industry do less damage to the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health</a:t>
            </a:r>
            <a:r>
              <a:rPr lang="en-US" dirty="0"/>
              <a:t> care for the sick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>
                <a:solidFill>
                  <a:srgbClr val="FF0000"/>
                </a:solidFill>
              </a:rPr>
              <a:t>prices</a:t>
            </a:r>
            <a:r>
              <a:rPr lang="en-US" dirty="0"/>
              <a:t> under control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decent </a:t>
            </a:r>
            <a:r>
              <a:rPr lang="en-US" dirty="0">
                <a:solidFill>
                  <a:srgbClr val="FF0000"/>
                </a:solidFill>
              </a:rPr>
              <a:t>housing</a:t>
            </a:r>
            <a:r>
              <a:rPr lang="en-US" dirty="0"/>
              <a:t> for those who can't afford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industry</a:t>
            </a:r>
            <a:r>
              <a:rPr lang="en-US" dirty="0"/>
              <a:t> with the help it needs to grow?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reduce income </a:t>
            </a:r>
            <a:r>
              <a:rPr lang="en-US" dirty="0">
                <a:solidFill>
                  <a:srgbClr val="FF0000"/>
                </a:solidFill>
              </a:rPr>
              <a:t>differences</a:t>
            </a:r>
            <a:r>
              <a:rPr lang="en-US" dirty="0"/>
              <a:t> between the rich and poor?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decent standard of living for the </a:t>
            </a:r>
            <a:r>
              <a:rPr lang="en-US" dirty="0">
                <a:solidFill>
                  <a:srgbClr val="FF0000"/>
                </a:solidFill>
              </a:rPr>
              <a:t>unemployed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job</a:t>
            </a:r>
            <a:r>
              <a:rPr lang="en-US" dirty="0"/>
              <a:t> for everyone who wants 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4548" y="152400"/>
            <a:ext cx="510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whole, do you think it should or should not be the government's </a:t>
            </a:r>
            <a:r>
              <a:rPr lang="en-US" dirty="0" smtClean="0"/>
              <a:t>responsibility </a:t>
            </a:r>
            <a:r>
              <a:rPr lang="en-US" dirty="0"/>
              <a:t>to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1236" y="5562600"/>
            <a:ext cx="2687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</a:t>
            </a:r>
            <a:r>
              <a:rPr lang="en-US" dirty="0"/>
              <a:t>Definitely should be</a:t>
            </a:r>
          </a:p>
          <a:p>
            <a:r>
              <a:rPr lang="en-US" dirty="0"/>
              <a:t>2 Probably should be</a:t>
            </a:r>
          </a:p>
          <a:p>
            <a:r>
              <a:rPr lang="en-US" dirty="0"/>
              <a:t>3 Probably should not be</a:t>
            </a:r>
          </a:p>
          <a:p>
            <a:r>
              <a:rPr lang="en-US" dirty="0"/>
              <a:t>4 Definitely should not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6573" y="841949"/>
            <a:ext cx="487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give financial assistance to </a:t>
            </a:r>
            <a:r>
              <a:rPr lang="en-US" dirty="0">
                <a:solidFill>
                  <a:srgbClr val="FF0000"/>
                </a:solidFill>
              </a:rPr>
              <a:t>college</a:t>
            </a:r>
            <a:r>
              <a:rPr lang="en-US" dirty="0"/>
              <a:t> students from low-income families?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 decent standard of living for the 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impose </a:t>
            </a:r>
            <a:r>
              <a:rPr lang="en-US" dirty="0"/>
              <a:t>strict laws to make industry do less damage to the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health</a:t>
            </a:r>
            <a:r>
              <a:rPr lang="en-US" dirty="0"/>
              <a:t> care for the sick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>
                <a:solidFill>
                  <a:srgbClr val="FF0000"/>
                </a:solidFill>
              </a:rPr>
              <a:t>prices</a:t>
            </a:r>
            <a:r>
              <a:rPr lang="en-US" dirty="0"/>
              <a:t> under control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decent </a:t>
            </a:r>
            <a:r>
              <a:rPr lang="en-US" dirty="0">
                <a:solidFill>
                  <a:srgbClr val="FF0000"/>
                </a:solidFill>
              </a:rPr>
              <a:t>housing</a:t>
            </a:r>
            <a:r>
              <a:rPr lang="en-US" dirty="0"/>
              <a:t> for those who can't afford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industry</a:t>
            </a:r>
            <a:r>
              <a:rPr lang="en-US" dirty="0"/>
              <a:t> with the help it needs to grow?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reduce income </a:t>
            </a:r>
            <a:r>
              <a:rPr lang="en-US" dirty="0">
                <a:solidFill>
                  <a:srgbClr val="FF0000"/>
                </a:solidFill>
              </a:rPr>
              <a:t>differences</a:t>
            </a:r>
            <a:r>
              <a:rPr lang="en-US" dirty="0"/>
              <a:t> between the rich and poor?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decent standard of living for the </a:t>
            </a:r>
            <a:r>
              <a:rPr lang="en-US" dirty="0">
                <a:solidFill>
                  <a:srgbClr val="FF0000"/>
                </a:solidFill>
              </a:rPr>
              <a:t>unemployed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job</a:t>
            </a:r>
            <a:r>
              <a:rPr lang="en-US" dirty="0"/>
              <a:t> for everyone who wants 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4548" y="152400"/>
            <a:ext cx="510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whole, do you think it should or should not be the government's </a:t>
            </a:r>
            <a:r>
              <a:rPr lang="en-US" dirty="0" smtClean="0"/>
              <a:t>responsibility </a:t>
            </a:r>
            <a:r>
              <a:rPr lang="en-US" dirty="0"/>
              <a:t>to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1236" y="5562600"/>
            <a:ext cx="2687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</a:t>
            </a:r>
            <a:r>
              <a:rPr lang="en-US" dirty="0"/>
              <a:t>Definitely should be</a:t>
            </a:r>
          </a:p>
          <a:p>
            <a:r>
              <a:rPr lang="en-US" dirty="0"/>
              <a:t>2 Probably should be</a:t>
            </a:r>
          </a:p>
          <a:p>
            <a:r>
              <a:rPr lang="en-US" dirty="0"/>
              <a:t>3 Probably should not be</a:t>
            </a:r>
          </a:p>
          <a:p>
            <a:r>
              <a:rPr lang="en-US" dirty="0"/>
              <a:t>4 Definitely should not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6573" y="841949"/>
            <a:ext cx="487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give financial assistance to </a:t>
            </a:r>
            <a:r>
              <a:rPr lang="en-US" dirty="0">
                <a:solidFill>
                  <a:srgbClr val="FF0000"/>
                </a:solidFill>
              </a:rPr>
              <a:t>college</a:t>
            </a:r>
            <a:r>
              <a:rPr lang="en-US" dirty="0"/>
              <a:t> students from low-income families?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 decent standard of living for the 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impose </a:t>
            </a:r>
            <a:r>
              <a:rPr lang="en-US" dirty="0"/>
              <a:t>strict laws to make industry do less damage to the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health</a:t>
            </a:r>
            <a:r>
              <a:rPr lang="en-US" dirty="0"/>
              <a:t> care for the sick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>
                <a:solidFill>
                  <a:srgbClr val="FF0000"/>
                </a:solidFill>
              </a:rPr>
              <a:t>prices</a:t>
            </a:r>
            <a:r>
              <a:rPr lang="en-US" dirty="0"/>
              <a:t> under control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decent </a:t>
            </a:r>
            <a:r>
              <a:rPr lang="en-US" dirty="0">
                <a:solidFill>
                  <a:srgbClr val="FF0000"/>
                </a:solidFill>
              </a:rPr>
              <a:t>housing</a:t>
            </a:r>
            <a:r>
              <a:rPr lang="en-US" dirty="0"/>
              <a:t> for those who can't afford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industry</a:t>
            </a:r>
            <a:r>
              <a:rPr lang="en-US" dirty="0"/>
              <a:t> with the help it needs to grow?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reduce income </a:t>
            </a:r>
            <a:r>
              <a:rPr lang="en-US" dirty="0">
                <a:solidFill>
                  <a:srgbClr val="FF0000"/>
                </a:solidFill>
              </a:rPr>
              <a:t>differences</a:t>
            </a:r>
            <a:r>
              <a:rPr lang="en-US" dirty="0"/>
              <a:t> between the rich and poor?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decent standard of living for the </a:t>
            </a:r>
            <a:r>
              <a:rPr lang="en-US" dirty="0">
                <a:solidFill>
                  <a:srgbClr val="FF0000"/>
                </a:solidFill>
              </a:rPr>
              <a:t>unemployed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job</a:t>
            </a:r>
            <a:r>
              <a:rPr lang="en-US" dirty="0"/>
              <a:t> for everyone who wants 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4548" y="152400"/>
            <a:ext cx="510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whole, do you think it should or should not be the government's </a:t>
            </a:r>
            <a:r>
              <a:rPr lang="en-US" dirty="0" smtClean="0"/>
              <a:t>responsibility </a:t>
            </a:r>
            <a:r>
              <a:rPr lang="en-US" dirty="0"/>
              <a:t>to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1236" y="5562600"/>
            <a:ext cx="2687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</a:t>
            </a:r>
            <a:r>
              <a:rPr lang="en-US" dirty="0"/>
              <a:t>Definitely should be</a:t>
            </a:r>
          </a:p>
          <a:p>
            <a:r>
              <a:rPr lang="en-US" dirty="0"/>
              <a:t>2 Probably should be</a:t>
            </a:r>
          </a:p>
          <a:p>
            <a:r>
              <a:rPr lang="en-US" dirty="0"/>
              <a:t>3 Probably should not be</a:t>
            </a:r>
          </a:p>
          <a:p>
            <a:r>
              <a:rPr lang="en-US" dirty="0"/>
              <a:t>4 Definitely should not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6573" y="841949"/>
            <a:ext cx="487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give financial assistance to </a:t>
            </a:r>
            <a:r>
              <a:rPr lang="en-US" dirty="0">
                <a:solidFill>
                  <a:srgbClr val="FF0000"/>
                </a:solidFill>
              </a:rPr>
              <a:t>college</a:t>
            </a:r>
            <a:r>
              <a:rPr lang="en-US" dirty="0"/>
              <a:t> students from low-income families?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 decent standard of living for the 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impose </a:t>
            </a:r>
            <a:r>
              <a:rPr lang="en-US" dirty="0"/>
              <a:t>strict laws to make industry do less damage to the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health</a:t>
            </a:r>
            <a:r>
              <a:rPr lang="en-US" dirty="0"/>
              <a:t> care for the sick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>
                <a:solidFill>
                  <a:srgbClr val="FF0000"/>
                </a:solidFill>
              </a:rPr>
              <a:t>prices</a:t>
            </a:r>
            <a:r>
              <a:rPr lang="en-US" dirty="0"/>
              <a:t> under control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decent </a:t>
            </a:r>
            <a:r>
              <a:rPr lang="en-US" dirty="0">
                <a:solidFill>
                  <a:srgbClr val="FF0000"/>
                </a:solidFill>
              </a:rPr>
              <a:t>housing</a:t>
            </a:r>
            <a:r>
              <a:rPr lang="en-US" dirty="0"/>
              <a:t> for those who can't afford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industry</a:t>
            </a:r>
            <a:r>
              <a:rPr lang="en-US" dirty="0"/>
              <a:t> with the help it needs to grow?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reduce income </a:t>
            </a:r>
            <a:r>
              <a:rPr lang="en-US" dirty="0">
                <a:solidFill>
                  <a:srgbClr val="FF0000"/>
                </a:solidFill>
              </a:rPr>
              <a:t>differences</a:t>
            </a:r>
            <a:r>
              <a:rPr lang="en-US" dirty="0"/>
              <a:t> between the rich and poor?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decent standard of living for the </a:t>
            </a:r>
            <a:r>
              <a:rPr lang="en-US" dirty="0">
                <a:solidFill>
                  <a:srgbClr val="FF0000"/>
                </a:solidFill>
              </a:rPr>
              <a:t>unemployed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job</a:t>
            </a:r>
            <a:r>
              <a:rPr lang="en-US" dirty="0"/>
              <a:t> for everyone who wants 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4548" y="152400"/>
            <a:ext cx="510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whole, do you think it should or should not be the government's </a:t>
            </a:r>
            <a:r>
              <a:rPr lang="en-US" dirty="0" smtClean="0"/>
              <a:t>responsibility </a:t>
            </a:r>
            <a:r>
              <a:rPr lang="en-US" dirty="0"/>
              <a:t>to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1236" y="5562600"/>
            <a:ext cx="2687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</a:t>
            </a:r>
            <a:r>
              <a:rPr lang="en-US" dirty="0"/>
              <a:t>Definitely should be</a:t>
            </a:r>
          </a:p>
          <a:p>
            <a:r>
              <a:rPr lang="en-US" dirty="0"/>
              <a:t>2 Probably should be</a:t>
            </a:r>
          </a:p>
          <a:p>
            <a:r>
              <a:rPr lang="en-US" dirty="0"/>
              <a:t>3 Probably should not be</a:t>
            </a:r>
          </a:p>
          <a:p>
            <a:r>
              <a:rPr lang="en-US" dirty="0"/>
              <a:t>4 Definitely should not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1204</Words>
  <Application>Microsoft Office PowerPoint</Application>
  <PresentationFormat>On-screen Show (4:3)</PresentationFormat>
  <Paragraphs>149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ludmila</dc:creator>
  <cp:lastModifiedBy>Andriy Koval</cp:lastModifiedBy>
  <cp:revision>16</cp:revision>
  <dcterms:created xsi:type="dcterms:W3CDTF">2013-07-17T13:35:53Z</dcterms:created>
  <dcterms:modified xsi:type="dcterms:W3CDTF">2013-07-23T14:01:43Z</dcterms:modified>
</cp:coreProperties>
</file>