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  <p:sldId id="263" r:id="rId7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48B6E-3C6E-4AAB-B11A-FC539FABF6A6}" v="36" dt="2020-08-30T18:49:1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78348B6E-3C6E-4AAB-B11A-FC539FABF6A6}"/>
    <pc:docChg chg="modSld">
      <pc:chgData name="Andriy Koval" userId="94b0ee10-df03-4853-b640-080a3ffc2346" providerId="ADAL" clId="{78348B6E-3C6E-4AAB-B11A-FC539FABF6A6}" dt="2020-08-30T18:49:18.108" v="45" actId="2085"/>
      <pc:docMkLst>
        <pc:docMk/>
      </pc:docMkLst>
      <pc:sldChg chg="addSp delSp modSp mod">
        <pc:chgData name="Andriy Koval" userId="94b0ee10-df03-4853-b640-080a3ffc2346" providerId="ADAL" clId="{78348B6E-3C6E-4AAB-B11A-FC539FABF6A6}" dt="2020-08-30T18:49:18.108" v="45" actId="2085"/>
        <pc:sldMkLst>
          <pc:docMk/>
          <pc:sldMk cId="1914279561" sldId="263"/>
        </pc:sldMkLst>
        <pc:spChg chg="mod">
          <ac:chgData name="Andriy Koval" userId="94b0ee10-df03-4853-b640-080a3ffc2346" providerId="ADAL" clId="{78348B6E-3C6E-4AAB-B11A-FC539FABF6A6}" dt="2020-08-30T18:49:18.108" v="45" actId="2085"/>
          <ac:spMkLst>
            <pc:docMk/>
            <pc:sldMk cId="1914279561" sldId="263"/>
            <ac:spMk id="4" creationId="{C7655D2B-19B8-4DFA-9021-B1ECC94B9D22}"/>
          </ac:spMkLst>
        </pc:spChg>
        <pc:spChg chg="mod">
          <ac:chgData name="Andriy Koval" userId="94b0ee10-df03-4853-b640-080a3ffc2346" providerId="ADAL" clId="{78348B6E-3C6E-4AAB-B11A-FC539FABF6A6}" dt="2020-08-30T18:49:18.108" v="45" actId="2085"/>
          <ac:spMkLst>
            <pc:docMk/>
            <pc:sldMk cId="1914279561" sldId="263"/>
            <ac:spMk id="5" creationId="{D7B3B870-1F00-4BCE-B580-A12C4F1B87D4}"/>
          </ac:spMkLst>
        </pc:spChg>
        <pc:spChg chg="mod">
          <ac:chgData name="Andriy Koval" userId="94b0ee10-df03-4853-b640-080a3ffc2346" providerId="ADAL" clId="{78348B6E-3C6E-4AAB-B11A-FC539FABF6A6}" dt="2020-08-30T18:49:18.108" v="45" actId="2085"/>
          <ac:spMkLst>
            <pc:docMk/>
            <pc:sldMk cId="1914279561" sldId="263"/>
            <ac:spMk id="20" creationId="{44B3C268-0FD1-4AA2-A775-2C1F6C3D736C}"/>
          </ac:spMkLst>
        </pc:spChg>
        <pc:picChg chg="add 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2" creationId="{305E4FFF-4CE7-45D3-8B13-C2A2ED2B75DB}"/>
          </ac:picMkLst>
        </pc:picChg>
        <pc:picChg chg="add 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3" creationId="{84057AA2-F830-446D-AFBC-E789FB9F0B94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12" creationId="{EDE60362-BE0A-4F73-8D8F-9FA01B05892A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21" creationId="{BA20E451-BD21-4D53-9ED2-8AB460F885DF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22" creationId="{D14D1C20-A660-444F-B114-EBFD9D223B11}"/>
          </ac:picMkLst>
        </pc:picChg>
        <pc:picChg chg="mod">
          <ac:chgData name="Andriy Koval" userId="94b0ee10-df03-4853-b640-080a3ffc2346" providerId="ADAL" clId="{78348B6E-3C6E-4AAB-B11A-FC539FABF6A6}" dt="2020-08-30T18:49:18.108" v="45" actId="2085"/>
          <ac:picMkLst>
            <pc:docMk/>
            <pc:sldMk cId="1914279561" sldId="263"/>
            <ac:picMk id="1026" creationId="{E0102E7A-8713-4EAD-9CBF-5990BBB42786}"/>
          </ac:picMkLst>
        </pc:picChg>
        <pc:picChg chg="del mod">
          <ac:chgData name="Andriy Koval" userId="94b0ee10-df03-4853-b640-080a3ffc2346" providerId="ADAL" clId="{78348B6E-3C6E-4AAB-B11A-FC539FABF6A6}" dt="2020-08-30T18:47:04.878" v="20" actId="478"/>
          <ac:picMkLst>
            <pc:docMk/>
            <pc:sldMk cId="1914279561" sldId="263"/>
            <ac:picMk id="1028" creationId="{B19BED56-CCA9-4BAD-8DB8-43E79A171A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0D7B2-F005-4842-A657-028D1838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780" y="988145"/>
            <a:ext cx="3335392" cy="714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C315C0F-6479-4433-B4F7-9C8106557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0"/>
          <a:stretch/>
        </p:blipFill>
        <p:spPr>
          <a:xfrm>
            <a:off x="188367" y="2264337"/>
            <a:ext cx="2118587" cy="2119428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C384662-5286-45F9-B9DF-80432D1B53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42"/>
          <a:stretch/>
        </p:blipFill>
        <p:spPr>
          <a:xfrm>
            <a:off x="2452903" y="1834809"/>
            <a:ext cx="4856729" cy="117187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9277E80-7301-48F3-BCE3-C255E807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52" y="3023277"/>
            <a:ext cx="4920848" cy="14352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6BEE7D-29BE-4DE5-A68B-219EE0869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40" y="988145"/>
            <a:ext cx="1134825" cy="756550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5C4886FB-CA5C-453F-9EBF-4D099D3D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" y="990677"/>
            <a:ext cx="2277208" cy="12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3454157" y="2121564"/>
            <a:ext cx="3811956" cy="133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20E451-BD21-4D53-9ED2-8AB460F8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0" y="1472133"/>
            <a:ext cx="1328062" cy="885374"/>
          </a:xfrm>
          <a:prstGeom prst="rect">
            <a:avLst/>
          </a:prstGeom>
          <a:ln>
            <a:noFill/>
          </a:ln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D14D1C20-A660-444F-B114-EBFD9D22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04" y="1472133"/>
            <a:ext cx="1590400" cy="89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60362-BE0A-4F73-8D8F-9FA01B058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6" y="660025"/>
            <a:ext cx="3613846" cy="774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102E7A-8713-4EAD-9CBF-5990BBB42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4150"/>
          <a:stretch/>
        </p:blipFill>
        <p:spPr bwMode="auto">
          <a:xfrm>
            <a:off x="24543" y="2405867"/>
            <a:ext cx="4379407" cy="23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05E4FFF-4CE7-45D3-8B13-C2A2ED2B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429" y="660025"/>
            <a:ext cx="3491684" cy="174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4057AA2-F830-446D-AFBC-E789FB9F0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"/>
          <a:stretch/>
        </p:blipFill>
        <p:spPr bwMode="auto">
          <a:xfrm>
            <a:off x="4050085" y="2405867"/>
            <a:ext cx="3240572" cy="227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7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</TotalTime>
  <Words>23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22</cp:revision>
  <dcterms:created xsi:type="dcterms:W3CDTF">2019-06-23T17:54:19Z</dcterms:created>
  <dcterms:modified xsi:type="dcterms:W3CDTF">2020-08-30T18:49:49Z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