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73DBF07-2FF4-441D-A026-3C26202E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75" y="488374"/>
            <a:ext cx="3527673" cy="205683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1B26D31-AB2E-4FA1-BDCC-82F215D03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25" y="2572717"/>
            <a:ext cx="3640775" cy="229887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72B7694-2EA0-49B7-B2E6-D897A4858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" y="2022006"/>
            <a:ext cx="3640775" cy="2873976"/>
          </a:xfrm>
          <a:prstGeom prst="rect">
            <a:avLst/>
          </a:prstGeom>
        </p:spPr>
      </p:pic>
      <p:pic>
        <p:nvPicPr>
          <p:cNvPr id="1026" name="Picture 2" descr="Governor Uses CARES Funds to Provide Free COVID-19 Testing for Wyoming  Residents - Wyoming Department of Health">
            <a:extLst>
              <a:ext uri="{FF2B5EF4-FFF2-40B4-BE49-F238E27FC236}">
                <a16:creationId xmlns:a16="http://schemas.microsoft.com/office/drawing/2014/main" id="{6EDA1D9D-1D03-4A13-809B-1C3D5A6AE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9496" y="55205"/>
            <a:ext cx="2881174" cy="192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A52877-0638-49A6-8E8A-61125689B2CA}"/>
              </a:ext>
            </a:extLst>
          </p:cNvPr>
          <p:cNvSpPr/>
          <p:nvPr/>
        </p:nvSpPr>
        <p:spPr>
          <a:xfrm>
            <a:off x="56552" y="511127"/>
            <a:ext cx="2945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25</cp:revision>
  <dcterms:created xsi:type="dcterms:W3CDTF">2019-06-23T17:54:19Z</dcterms:created>
  <dcterms:modified xsi:type="dcterms:W3CDTF">2021-03-11T16:43:12Z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