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1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6CBFBD-3BC8-44F2-A795-6EA2CFB11541}" v="8" dt="2019-08-05T04:08:38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0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956CBFBD-3BC8-44F2-A795-6EA2CFB11541}"/>
    <pc:docChg chg="custSel modSld">
      <pc:chgData name="Andriy Koval" userId="94b0ee10-df03-4853-b640-080a3ffc2346" providerId="ADAL" clId="{956CBFBD-3BC8-44F2-A795-6EA2CFB11541}" dt="2019-08-05T04:08:59.992" v="91" actId="2085"/>
      <pc:docMkLst>
        <pc:docMk/>
      </pc:docMkLst>
      <pc:sldChg chg="addSp delSp modSp">
        <pc:chgData name="Andriy Koval" userId="94b0ee10-df03-4853-b640-080a3ffc2346" providerId="ADAL" clId="{956CBFBD-3BC8-44F2-A795-6EA2CFB11541}" dt="2019-08-05T04:08:59.992" v="91" actId="2085"/>
        <pc:sldMkLst>
          <pc:docMk/>
          <pc:sldMk cId="1166155303" sldId="261"/>
        </pc:sldMkLst>
        <pc:spChg chg="mod">
          <ac:chgData name="Andriy Koval" userId="94b0ee10-df03-4853-b640-080a3ffc2346" providerId="ADAL" clId="{956CBFBD-3BC8-44F2-A795-6EA2CFB11541}" dt="2019-08-05T04:00:25.424" v="1" actId="2085"/>
          <ac:spMkLst>
            <pc:docMk/>
            <pc:sldMk cId="1166155303" sldId="261"/>
            <ac:spMk id="4" creationId="{C7655D2B-19B8-4DFA-9021-B1ECC94B9D22}"/>
          </ac:spMkLst>
        </pc:spChg>
        <pc:spChg chg="mod">
          <ac:chgData name="Andriy Koval" userId="94b0ee10-df03-4853-b640-080a3ffc2346" providerId="ADAL" clId="{956CBFBD-3BC8-44F2-A795-6EA2CFB11541}" dt="2019-08-05T04:08:59.992" v="91" actId="2085"/>
          <ac:spMkLst>
            <pc:docMk/>
            <pc:sldMk cId="1166155303" sldId="261"/>
            <ac:spMk id="5" creationId="{D7B3B870-1F00-4BCE-B580-A12C4F1B87D4}"/>
          </ac:spMkLst>
        </pc:spChg>
        <pc:spChg chg="mod">
          <ac:chgData name="Andriy Koval" userId="94b0ee10-df03-4853-b640-080a3ffc2346" providerId="ADAL" clId="{956CBFBD-3BC8-44F2-A795-6EA2CFB11541}" dt="2019-08-05T04:08:59.992" v="91" actId="2085"/>
          <ac:spMkLst>
            <pc:docMk/>
            <pc:sldMk cId="1166155303" sldId="261"/>
            <ac:spMk id="20" creationId="{44B3C268-0FD1-4AA2-A775-2C1F6C3D736C}"/>
          </ac:spMkLst>
        </pc:spChg>
        <pc:picChg chg="add mod ord">
          <ac:chgData name="Andriy Koval" userId="94b0ee10-df03-4853-b640-080a3ffc2346" providerId="ADAL" clId="{956CBFBD-3BC8-44F2-A795-6EA2CFB11541}" dt="2019-08-05T04:07:52.112" v="76" actId="1076"/>
          <ac:picMkLst>
            <pc:docMk/>
            <pc:sldMk cId="1166155303" sldId="261"/>
            <ac:picMk id="2" creationId="{D1B8B567-1569-489C-8BC1-C80B2F73E339}"/>
          </ac:picMkLst>
        </pc:picChg>
        <pc:picChg chg="del mod">
          <ac:chgData name="Andriy Koval" userId="94b0ee10-df03-4853-b640-080a3ffc2346" providerId="ADAL" clId="{956CBFBD-3BC8-44F2-A795-6EA2CFB11541}" dt="2019-08-05T04:04:48.146" v="42" actId="478"/>
          <ac:picMkLst>
            <pc:docMk/>
            <pc:sldMk cId="1166155303" sldId="261"/>
            <ac:picMk id="3" creationId="{35046DA1-9A00-455E-9E05-4F60A1C8BDB4}"/>
          </ac:picMkLst>
        </pc:picChg>
        <pc:picChg chg="add mod">
          <ac:chgData name="Andriy Koval" userId="94b0ee10-df03-4853-b640-080a3ffc2346" providerId="ADAL" clId="{956CBFBD-3BC8-44F2-A795-6EA2CFB11541}" dt="2019-08-05T04:07:54.474" v="77" actId="1076"/>
          <ac:picMkLst>
            <pc:docMk/>
            <pc:sldMk cId="1166155303" sldId="261"/>
            <ac:picMk id="7" creationId="{53A281AF-A5DA-476A-A94E-E83A5D14729A}"/>
          </ac:picMkLst>
        </pc:picChg>
        <pc:picChg chg="add del mod">
          <ac:chgData name="Andriy Koval" userId="94b0ee10-df03-4853-b640-080a3ffc2346" providerId="ADAL" clId="{956CBFBD-3BC8-44F2-A795-6EA2CFB11541}" dt="2019-08-05T04:04:06.825" v="31" actId="478"/>
          <ac:picMkLst>
            <pc:docMk/>
            <pc:sldMk cId="1166155303" sldId="261"/>
            <ac:picMk id="8" creationId="{7E390B60-FB09-4905-BE24-E2DB5D2AEC12}"/>
          </ac:picMkLst>
        </pc:picChg>
        <pc:picChg chg="add mod">
          <ac:chgData name="Andriy Koval" userId="94b0ee10-df03-4853-b640-080a3ffc2346" providerId="ADAL" clId="{956CBFBD-3BC8-44F2-A795-6EA2CFB11541}" dt="2019-08-05T04:08:48.299" v="87" actId="1076"/>
          <ac:picMkLst>
            <pc:docMk/>
            <pc:sldMk cId="1166155303" sldId="261"/>
            <ac:picMk id="9" creationId="{D0AA26A0-D045-4FDE-A9C1-444F0B9B8126}"/>
          </ac:picMkLst>
        </pc:picChg>
        <pc:picChg chg="add mod">
          <ac:chgData name="Andriy Koval" userId="94b0ee10-df03-4853-b640-080a3ffc2346" providerId="ADAL" clId="{956CBFBD-3BC8-44F2-A795-6EA2CFB11541}" dt="2019-08-05T04:08:52.842" v="89" actId="1076"/>
          <ac:picMkLst>
            <pc:docMk/>
            <pc:sldMk cId="1166155303" sldId="261"/>
            <ac:picMk id="10" creationId="{C151C4AF-0EB8-4432-B30E-BDB6AFF1C508}"/>
          </ac:picMkLst>
        </pc:picChg>
        <pc:picChg chg="add mod">
          <ac:chgData name="Andriy Koval" userId="94b0ee10-df03-4853-b640-080a3ffc2346" providerId="ADAL" clId="{956CBFBD-3BC8-44F2-A795-6EA2CFB11541}" dt="2019-08-05T04:08:54.525" v="90" actId="1076"/>
          <ac:picMkLst>
            <pc:docMk/>
            <pc:sldMk cId="1166155303" sldId="261"/>
            <ac:picMk id="11" creationId="{0F5320E8-D4E9-43B1-8409-77C387A3C80E}"/>
          </ac:picMkLst>
        </pc:picChg>
        <pc:picChg chg="add mod">
          <ac:chgData name="Andriy Koval" userId="94b0ee10-df03-4853-b640-080a3ffc2346" providerId="ADAL" clId="{956CBFBD-3BC8-44F2-A795-6EA2CFB11541}" dt="2019-08-05T04:08:50.142" v="88" actId="1076"/>
          <ac:picMkLst>
            <pc:docMk/>
            <pc:sldMk cId="1166155303" sldId="261"/>
            <ac:picMk id="12" creationId="{D2AE086D-63F0-4729-9F6A-92D232EFFD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A281AF-A5DA-476A-A94E-E83A5D147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27" y="3188786"/>
            <a:ext cx="1766137" cy="147866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1B8B567-1569-489C-8BC1-C80B2F73E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73" y="674053"/>
            <a:ext cx="3411607" cy="1144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AA26A0-D045-4FDE-A9C1-444F0B9B8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249" y="860477"/>
            <a:ext cx="2678951" cy="3650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51C4AF-0EB8-4432-B30E-BDB6AFF1C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43" y="1972731"/>
            <a:ext cx="2289110" cy="12035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5320E8-D4E9-43B1-8409-77C387A3C8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995" y="3330511"/>
            <a:ext cx="2181658" cy="13369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AE086D-63F0-4729-9F6A-92D232EFFD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0533" y="1979107"/>
            <a:ext cx="2068214" cy="104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5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329657-48FE-49A3-A424-7C5B871C3595}">
  <ds:schemaRefs>
    <ds:schemaRef ds:uri="http://schemas.microsoft.com/office/2006/documentManagement/types"/>
    <ds:schemaRef ds:uri="http://purl.org/dc/dcmitype/"/>
    <ds:schemaRef ds:uri="216bde26-9634-4d6a-91fe-0c0c14b20b90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c8e4db4b-48df-4a0d-a5ad-b048e586ef36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23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20</cp:revision>
  <dcterms:created xsi:type="dcterms:W3CDTF">2019-06-23T17:54:19Z</dcterms:created>
  <dcterms:modified xsi:type="dcterms:W3CDTF">2019-08-05T04:09:00Z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