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1743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9CBEAC-7E02-4563-982F-0E6DB2D49618}"/>
              </a:ext>
            </a:extLst>
          </p:cNvPr>
          <p:cNvGrpSpPr/>
          <p:nvPr/>
        </p:nvGrpSpPr>
        <p:grpSpPr>
          <a:xfrm>
            <a:off x="3324225" y="1203388"/>
            <a:ext cx="3611489" cy="2058923"/>
            <a:chOff x="199378" y="0"/>
            <a:chExt cx="12029393" cy="6858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55CEA2-2D3A-4EC2-9162-5E01334ED55F}"/>
                </a:ext>
              </a:extLst>
            </p:cNvPr>
            <p:cNvSpPr txBox="1"/>
            <p:nvPr/>
          </p:nvSpPr>
          <p:spPr>
            <a:xfrm>
              <a:off x="8735740" y="0"/>
              <a:ext cx="3493031" cy="820130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Substance Use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97B062-C0DD-4206-967D-8DD35D3E6426}"/>
                </a:ext>
              </a:extLst>
            </p:cNvPr>
            <p:cNvSpPr txBox="1"/>
            <p:nvPr/>
          </p:nvSpPr>
          <p:spPr>
            <a:xfrm>
              <a:off x="418063" y="82639"/>
              <a:ext cx="3760000" cy="820130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Psychotic Illness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D80A81-2B12-42F1-9262-0D779714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5827" y="3386679"/>
              <a:ext cx="4773067" cy="347132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F02CB65-401C-4450-8142-7498B0E14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376" y="646331"/>
              <a:ext cx="4476623" cy="325572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206556C-B0CF-4437-8F4C-A87281F94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378" y="728971"/>
              <a:ext cx="4821964" cy="3506883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AC02C6-5A5E-41E8-83D7-C0F485C94AF5}"/>
                </a:ext>
              </a:extLst>
            </p:cNvPr>
            <p:cNvSpPr txBox="1"/>
            <p:nvPr/>
          </p:nvSpPr>
          <p:spPr>
            <a:xfrm>
              <a:off x="6096001" y="3063516"/>
              <a:ext cx="1432027" cy="845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TTT</a:t>
              </a:r>
            </a:p>
          </p:txBody>
        </p:sp>
      </p:grpSp>
      <p:pic>
        <p:nvPicPr>
          <p:cNvPr id="40" name="Picture 39" descr="https://connect.viha.ca/depts/rcb/depicts/QAQI/Data%20Linkage/Methodology/Data%20Visualizations/both_moca_low/t-1B18542-Male-53.jpg">
            <a:extLst>
              <a:ext uri="{FF2B5EF4-FFF2-40B4-BE49-F238E27FC236}">
                <a16:creationId xmlns:a16="http://schemas.microsoft.com/office/drawing/2014/main" id="{D8F8B85F-3220-44B9-952A-31D3C0A8C73B}"/>
              </a:ext>
            </a:extLst>
          </p:cNvPr>
          <p:cNvPicPr/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430" y="2824163"/>
            <a:ext cx="3201189" cy="18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4BBB66-1C75-45B9-8A5C-102791FBF6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8" y="1175089"/>
            <a:ext cx="3060658" cy="14221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B3C7262-46B1-4A91-84A9-1A66A6ACC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337" y="3416485"/>
            <a:ext cx="1907421" cy="11765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BB143A-BA2D-4B93-B434-0BFA64364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83" y="3444575"/>
            <a:ext cx="1890992" cy="11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28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24</cp:revision>
  <dcterms:created xsi:type="dcterms:W3CDTF">2019-06-23T17:54:19Z</dcterms:created>
  <dcterms:modified xsi:type="dcterms:W3CDTF">2021-01-17T18:18:28Z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