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AE4BE-3747-4323-A107-98073A238CFF}" v="12" dt="2019-11-28T15:31:46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66" d="100"/>
          <a:sy n="66" d="100"/>
        </p:scale>
        <p:origin x="3252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D2999B31-E557-4C65-87FD-15DC21347E88}"/>
    <pc:docChg chg="undo custSel modSld">
      <pc:chgData name="Andriy Koval" userId="94b0ee10-df03-4853-b640-080a3ffc2346" providerId="ADAL" clId="{D2999B31-E557-4C65-87FD-15DC21347E88}" dt="2019-07-29T18:13:12.073" v="176" actId="1076"/>
      <pc:docMkLst>
        <pc:docMk/>
      </pc:docMkLst>
      <pc:sldChg chg="addSp delSp modSp">
        <pc:chgData name="Andriy Koval" userId="94b0ee10-df03-4853-b640-080a3ffc2346" providerId="ADAL" clId="{D2999B31-E557-4C65-87FD-15DC21347E88}" dt="2019-07-29T18:13:12.073" v="176" actId="1076"/>
        <pc:sldMkLst>
          <pc:docMk/>
          <pc:sldMk cId="1166155303" sldId="261"/>
        </pc:sldMkLst>
        <pc:spChg chg="mod">
          <ac:chgData name="Andriy Koval" userId="94b0ee10-df03-4853-b640-080a3ffc2346" providerId="ADAL" clId="{D2999B31-E557-4C65-87FD-15DC21347E88}" dt="2019-07-29T18:12:23.121" v="129" actId="2085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19" creationId="{93962C7A-169C-4D47-99C7-86E5D8438498}"/>
          </ac:spMkLst>
        </pc:spChg>
        <pc:spChg chg="mod">
          <ac:chgData name="Andriy Koval" userId="94b0ee10-df03-4853-b640-080a3ffc2346" providerId="ADAL" clId="{D2999B31-E557-4C65-87FD-15DC21347E88}" dt="2019-07-29T18:12:23.121" v="129" actId="2085"/>
          <ac:spMkLst>
            <pc:docMk/>
            <pc:sldMk cId="1166155303" sldId="261"/>
            <ac:spMk id="20" creationId="{44B3C268-0FD1-4AA2-A775-2C1F6C3D736C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1" creationId="{D8449574-D598-4044-841F-F7F8F7156326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2" creationId="{4E931F78-C6DA-4782-B922-502F43F3E649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3" creationId="{BD974576-EEED-42EC-A465-C03EE9590823}"/>
          </ac:spMkLst>
        </pc:spChg>
        <pc:spChg chg="mod">
          <ac:chgData name="Andriy Koval" userId="94b0ee10-df03-4853-b640-080a3ffc2346" providerId="ADAL" clId="{D2999B31-E557-4C65-87FD-15DC21347E88}" dt="2019-07-29T18:09:59.300" v="111" actId="404"/>
          <ac:spMkLst>
            <pc:docMk/>
            <pc:sldMk cId="1166155303" sldId="261"/>
            <ac:spMk id="24" creationId="{82EB9301-7684-40C9-AF3D-DA10AD3D2BE1}"/>
          </ac:spMkLst>
        </pc:spChg>
        <pc:spChg chg="mod">
          <ac:chgData name="Andriy Koval" userId="94b0ee10-df03-4853-b640-080a3ffc2346" providerId="ADAL" clId="{D2999B31-E557-4C65-87FD-15DC21347E88}" dt="2019-07-29T18:13:12.073" v="176" actId="1076"/>
          <ac:spMkLst>
            <pc:docMk/>
            <pc:sldMk cId="1166155303" sldId="261"/>
            <ac:spMk id="26" creationId="{6FD7E8BF-3952-4E4A-B174-CE959BEBBB63}"/>
          </ac:spMkLst>
        </pc:spChg>
        <pc:spChg chg="add del mod">
          <ac:chgData name="Andriy Koval" userId="94b0ee10-df03-4853-b640-080a3ffc2346" providerId="ADAL" clId="{D2999B31-E557-4C65-87FD-15DC21347E88}" dt="2019-07-29T18:12:29.320" v="130" actId="478"/>
          <ac:spMkLst>
            <pc:docMk/>
            <pc:sldMk cId="1166155303" sldId="261"/>
            <ac:spMk id="27" creationId="{F8B34587-AED5-403D-8F46-0551B1B0BC63}"/>
          </ac:spMkLst>
        </pc:spChg>
        <pc:spChg chg="add mod">
          <ac:chgData name="Andriy Koval" userId="94b0ee10-df03-4853-b640-080a3ffc2346" providerId="ADAL" clId="{D2999B31-E557-4C65-87FD-15DC21347E88}" dt="2019-07-29T18:09:39.729" v="106" actId="1076"/>
          <ac:spMkLst>
            <pc:docMk/>
            <pc:sldMk cId="1166155303" sldId="261"/>
            <ac:spMk id="29" creationId="{F2A2EE95-B0F4-4C9F-A0CE-2F7E4FBEA3A0}"/>
          </ac:spMkLst>
        </pc:spChg>
        <pc:grpChg chg="add mod">
          <ac:chgData name="Andriy Koval" userId="94b0ee10-df03-4853-b640-080a3ffc2346" providerId="ADAL" clId="{D2999B31-E557-4C65-87FD-15DC21347E88}" dt="2019-07-29T18:13:00.705" v="171" actId="1076"/>
          <ac:grpSpMkLst>
            <pc:docMk/>
            <pc:sldMk cId="1166155303" sldId="261"/>
            <ac:grpSpMk id="2" creationId="{32C314F7-DC58-4A17-971F-238A695BC88B}"/>
          </ac:grpSpMkLst>
        </pc:grpChg>
        <pc:grpChg chg="add mod">
          <ac:chgData name="Andriy Koval" userId="94b0ee10-df03-4853-b640-080a3ffc2346" providerId="ADAL" clId="{D2999B31-E557-4C65-87FD-15DC21347E88}" dt="2019-07-29T18:12:46.281" v="162" actId="1035"/>
          <ac:grpSpMkLst>
            <pc:docMk/>
            <pc:sldMk cId="1166155303" sldId="261"/>
            <ac:grpSpMk id="3" creationId="{040E6344-7968-4CD6-92F2-DF4FF4C9A4C3}"/>
          </ac:grpSpMkLst>
        </pc:grpChg>
        <pc:picChg chg="add mod">
          <ac:chgData name="Andriy Koval" userId="94b0ee10-df03-4853-b640-080a3ffc2346" providerId="ADAL" clId="{D2999B31-E557-4C65-87FD-15DC21347E88}" dt="2019-07-29T18:10:24.248" v="119" actId="164"/>
          <ac:picMkLst>
            <pc:docMk/>
            <pc:sldMk cId="1166155303" sldId="261"/>
            <ac:picMk id="13" creationId="{D37970F7-E84F-47C7-964A-E38651ED086A}"/>
          </ac:picMkLst>
        </pc:picChg>
        <pc:picChg chg="add mod">
          <ac:chgData name="Andriy Koval" userId="94b0ee10-df03-4853-b640-080a3ffc2346" providerId="ADAL" clId="{D2999B31-E557-4C65-87FD-15DC21347E88}" dt="2019-07-29T18:10:24.248" v="119" actId="164"/>
          <ac:picMkLst>
            <pc:docMk/>
            <pc:sldMk cId="1166155303" sldId="261"/>
            <ac:picMk id="14" creationId="{7DA7F229-244E-4874-A44C-86D992C6D8C8}"/>
          </ac:picMkLst>
        </pc:picChg>
        <pc:picChg chg="add mod">
          <ac:chgData name="Andriy Koval" userId="94b0ee10-df03-4853-b640-080a3ffc2346" providerId="ADAL" clId="{D2999B31-E557-4C65-87FD-15DC21347E88}" dt="2019-07-29T18:10:31.824" v="121" actId="1076"/>
          <ac:picMkLst>
            <pc:docMk/>
            <pc:sldMk cId="1166155303" sldId="261"/>
            <ac:picMk id="15" creationId="{9CD94F9F-B188-4C82-98C9-4E41D632757C}"/>
          </ac:picMkLst>
        </pc:picChg>
        <pc:picChg chg="add del">
          <ac:chgData name="Andriy Koval" userId="94b0ee10-df03-4853-b640-080a3ffc2346" providerId="ADAL" clId="{D2999B31-E557-4C65-87FD-15DC21347E88}" dt="2019-07-29T18:05:23.885" v="36"/>
          <ac:picMkLst>
            <pc:docMk/>
            <pc:sldMk cId="1166155303" sldId="261"/>
            <ac:picMk id="16" creationId="{BA03D7C9-5B56-4058-ADC9-CC99C1089C85}"/>
          </ac:picMkLst>
        </pc:picChg>
        <pc:picChg chg="mod">
          <ac:chgData name="Andriy Koval" userId="94b0ee10-df03-4853-b640-080a3ffc2346" providerId="ADAL" clId="{D2999B31-E557-4C65-87FD-15DC21347E88}" dt="2019-07-29T18:03:46.306" v="11" actId="1076"/>
          <ac:picMkLst>
            <pc:docMk/>
            <pc:sldMk cId="1166155303" sldId="261"/>
            <ac:picMk id="17" creationId="{60B9A34B-EEFF-412E-8C90-E6488EAE684E}"/>
          </ac:picMkLst>
        </pc:picChg>
        <pc:picChg chg="add del">
          <ac:chgData name="Andriy Koval" userId="94b0ee10-df03-4853-b640-080a3ffc2346" providerId="ADAL" clId="{D2999B31-E557-4C65-87FD-15DC21347E88}" dt="2019-07-29T18:05:23.885" v="36"/>
          <ac:picMkLst>
            <pc:docMk/>
            <pc:sldMk cId="1166155303" sldId="261"/>
            <ac:picMk id="18" creationId="{49E3ACAC-A82D-4E3D-88E8-65A46512992D}"/>
          </ac:picMkLst>
        </pc:picChg>
        <pc:picChg chg="add del">
          <ac:chgData name="Andriy Koval" userId="94b0ee10-df03-4853-b640-080a3ffc2346" providerId="ADAL" clId="{D2999B31-E557-4C65-87FD-15DC21347E88}" dt="2019-07-29T18:05:23.885" v="36"/>
          <ac:picMkLst>
            <pc:docMk/>
            <pc:sldMk cId="1166155303" sldId="261"/>
            <ac:picMk id="25" creationId="{4252A12E-40B8-4D06-BADA-C0F12D8A15F5}"/>
          </ac:picMkLst>
        </pc:picChg>
        <pc:picChg chg="add mod">
          <ac:chgData name="Andriy Koval" userId="94b0ee10-df03-4853-b640-080a3ffc2346" providerId="ADAL" clId="{D2999B31-E557-4C65-87FD-15DC21347E88}" dt="2019-07-29T18:07:32.193" v="79" actId="1076"/>
          <ac:picMkLst>
            <pc:docMk/>
            <pc:sldMk cId="1166155303" sldId="261"/>
            <ac:picMk id="28" creationId="{0BA60F90-6C80-4EA8-B872-5F35E056707E}"/>
          </ac:picMkLst>
        </pc:picChg>
      </pc:sldChg>
    </pc:docChg>
  </pc:docChgLst>
  <pc:docChgLst>
    <pc:chgData name="Andriy Koval" userId="94b0ee10-df03-4853-b640-080a3ffc2346" providerId="ADAL" clId="{405A130B-0B2E-4F0B-A95C-22DF52DB2D17}"/>
    <pc:docChg chg="addSld modSld">
      <pc:chgData name="Andriy Koval" userId="94b0ee10-df03-4853-b640-080a3ffc2346" providerId="ADAL" clId="{405A130B-0B2E-4F0B-A95C-22DF52DB2D17}" dt="2019-11-07T22:13:59.580" v="81" actId="1076"/>
      <pc:docMkLst>
        <pc:docMk/>
      </pc:docMkLst>
      <pc:sldChg chg="addSp modSp">
        <pc:chgData name="Andriy Koval" userId="94b0ee10-df03-4853-b640-080a3ffc2346" providerId="ADAL" clId="{405A130B-0B2E-4F0B-A95C-22DF52DB2D17}" dt="2019-11-07T22:08:11" v="16" actId="1035"/>
        <pc:sldMkLst>
          <pc:docMk/>
          <pc:sldMk cId="1166155303" sldId="261"/>
        </pc:sldMkLst>
        <pc:spChg chg="mod">
          <ac:chgData name="Andriy Koval" userId="94b0ee10-df03-4853-b640-080a3ffc2346" providerId="ADAL" clId="{405A130B-0B2E-4F0B-A95C-22DF52DB2D17}" dt="2019-11-07T22:08:01.883" v="10" actId="692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405A130B-0B2E-4F0B-A95C-22DF52DB2D17}" dt="2019-11-07T22:08:01.883" v="10" actId="692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405A130B-0B2E-4F0B-A95C-22DF52DB2D17}" dt="2019-11-07T22:08:01.883" v="10" actId="692"/>
          <ac:spMkLst>
            <pc:docMk/>
            <pc:sldMk cId="1166155303" sldId="261"/>
            <ac:spMk id="20" creationId="{44B3C268-0FD1-4AA2-A775-2C1F6C3D736C}"/>
          </ac:spMkLst>
        </pc:spChg>
        <pc:spChg chg="mod">
          <ac:chgData name="Andriy Koval" userId="94b0ee10-df03-4853-b640-080a3ffc2346" providerId="ADAL" clId="{405A130B-0B2E-4F0B-A95C-22DF52DB2D17}" dt="2019-11-07T22:08:01.883" v="10" actId="692"/>
          <ac:spMkLst>
            <pc:docMk/>
            <pc:sldMk cId="1166155303" sldId="261"/>
            <ac:spMk id="29" creationId="{F2A2EE95-B0F4-4C9F-A0CE-2F7E4FBEA3A0}"/>
          </ac:spMkLst>
        </pc:spChg>
        <pc:grpChg chg="mod">
          <ac:chgData name="Andriy Koval" userId="94b0ee10-df03-4853-b640-080a3ffc2346" providerId="ADAL" clId="{405A130B-0B2E-4F0B-A95C-22DF52DB2D17}" dt="2019-11-07T22:08:01.883" v="10" actId="692"/>
          <ac:grpSpMkLst>
            <pc:docMk/>
            <pc:sldMk cId="1166155303" sldId="261"/>
            <ac:grpSpMk id="2" creationId="{32C314F7-DC58-4A17-971F-238A695BC88B}"/>
          </ac:grpSpMkLst>
        </pc:grpChg>
        <pc:grpChg chg="mod">
          <ac:chgData name="Andriy Koval" userId="94b0ee10-df03-4853-b640-080a3ffc2346" providerId="ADAL" clId="{405A130B-0B2E-4F0B-A95C-22DF52DB2D17}" dt="2019-11-07T22:08:11" v="16" actId="1035"/>
          <ac:grpSpMkLst>
            <pc:docMk/>
            <pc:sldMk cId="1166155303" sldId="261"/>
            <ac:grpSpMk id="3" creationId="{040E6344-7968-4CD6-92F2-DF4FF4C9A4C3}"/>
          </ac:grpSpMkLst>
        </pc:grpChg>
        <pc:picChg chg="mod">
          <ac:chgData name="Andriy Koval" userId="94b0ee10-df03-4853-b640-080a3ffc2346" providerId="ADAL" clId="{405A130B-0B2E-4F0B-A95C-22DF52DB2D17}" dt="2019-11-07T22:08:11" v="16" actId="1035"/>
          <ac:picMkLst>
            <pc:docMk/>
            <pc:sldMk cId="1166155303" sldId="261"/>
            <ac:picMk id="13" creationId="{D37970F7-E84F-47C7-964A-E38651ED086A}"/>
          </ac:picMkLst>
        </pc:picChg>
        <pc:picChg chg="mod">
          <ac:chgData name="Andriy Koval" userId="94b0ee10-df03-4853-b640-080a3ffc2346" providerId="ADAL" clId="{405A130B-0B2E-4F0B-A95C-22DF52DB2D17}" dt="2019-11-07T22:08:01.883" v="10" actId="692"/>
          <ac:picMkLst>
            <pc:docMk/>
            <pc:sldMk cId="1166155303" sldId="261"/>
            <ac:picMk id="15" creationId="{9CD94F9F-B188-4C82-98C9-4E41D632757C}"/>
          </ac:picMkLst>
        </pc:picChg>
        <pc:picChg chg="mod">
          <ac:chgData name="Andriy Koval" userId="94b0ee10-df03-4853-b640-080a3ffc2346" providerId="ADAL" clId="{405A130B-0B2E-4F0B-A95C-22DF52DB2D17}" dt="2019-11-07T22:08:01.883" v="10" actId="692"/>
          <ac:picMkLst>
            <pc:docMk/>
            <pc:sldMk cId="1166155303" sldId="261"/>
            <ac:picMk id="17" creationId="{60B9A34B-EEFF-412E-8C90-E6488EAE684E}"/>
          </ac:picMkLst>
        </pc:picChg>
        <pc:picChg chg="add mod">
          <ac:chgData name="Andriy Koval" userId="94b0ee10-df03-4853-b640-080a3ffc2346" providerId="ADAL" clId="{405A130B-0B2E-4F0B-A95C-22DF52DB2D17}" dt="2019-11-07T22:08:01.883" v="10" actId="692"/>
          <ac:picMkLst>
            <pc:docMk/>
            <pc:sldMk cId="1166155303" sldId="261"/>
            <ac:picMk id="25" creationId="{917A0858-5638-4D46-A677-6FF56B78D30E}"/>
          </ac:picMkLst>
        </pc:picChg>
        <pc:picChg chg="mod">
          <ac:chgData name="Andriy Koval" userId="94b0ee10-df03-4853-b640-080a3ffc2346" providerId="ADAL" clId="{405A130B-0B2E-4F0B-A95C-22DF52DB2D17}" dt="2019-11-07T22:08:01.883" v="10" actId="692"/>
          <ac:picMkLst>
            <pc:docMk/>
            <pc:sldMk cId="1166155303" sldId="261"/>
            <ac:picMk id="28" creationId="{0BA60F90-6C80-4EA8-B872-5F35E056707E}"/>
          </ac:picMkLst>
        </pc:picChg>
      </pc:sldChg>
      <pc:sldChg chg="addSp delSp modSp add">
        <pc:chgData name="Andriy Koval" userId="94b0ee10-df03-4853-b640-080a3ffc2346" providerId="ADAL" clId="{405A130B-0B2E-4F0B-A95C-22DF52DB2D17}" dt="2019-11-07T22:13:59.580" v="81" actId="1076"/>
        <pc:sldMkLst>
          <pc:docMk/>
          <pc:sldMk cId="2971910026" sldId="262"/>
        </pc:sldMkLst>
        <pc:spChg chg="mod">
          <ac:chgData name="Andriy Koval" userId="94b0ee10-df03-4853-b640-080a3ffc2346" providerId="ADAL" clId="{405A130B-0B2E-4F0B-A95C-22DF52DB2D17}" dt="2019-11-07T22:12:58.373" v="46" actId="2085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405A130B-0B2E-4F0B-A95C-22DF52DB2D17}" dt="2019-11-07T22:12:58.373" v="46" actId="2085"/>
          <ac:spMkLst>
            <pc:docMk/>
            <pc:sldMk cId="2971910026" sldId="262"/>
            <ac:spMk id="5" creationId="{D7B3B870-1F00-4BCE-B580-A12C4F1B87D4}"/>
          </ac:spMkLst>
        </pc:spChg>
        <pc:spChg chg="add mod">
          <ac:chgData name="Andriy Koval" userId="94b0ee10-df03-4853-b640-080a3ffc2346" providerId="ADAL" clId="{405A130B-0B2E-4F0B-A95C-22DF52DB2D17}" dt="2019-11-07T22:13:46.315" v="72" actId="1076"/>
          <ac:spMkLst>
            <pc:docMk/>
            <pc:sldMk cId="2971910026" sldId="262"/>
            <ac:spMk id="7" creationId="{21CC7405-141E-4C0D-9157-7A857A93DF6C}"/>
          </ac:spMkLst>
        </pc:spChg>
        <pc:spChg chg="mod">
          <ac:chgData name="Andriy Koval" userId="94b0ee10-df03-4853-b640-080a3ffc2346" providerId="ADAL" clId="{405A130B-0B2E-4F0B-A95C-22DF52DB2D17}" dt="2019-11-07T22:12:58.373" v="46" actId="2085"/>
          <ac:spMkLst>
            <pc:docMk/>
            <pc:sldMk cId="2971910026" sldId="262"/>
            <ac:spMk id="20" creationId="{44B3C268-0FD1-4AA2-A775-2C1F6C3D736C}"/>
          </ac:spMkLst>
        </pc:spChg>
        <pc:spChg chg="mod">
          <ac:chgData name="Andriy Koval" userId="94b0ee10-df03-4853-b640-080a3ffc2346" providerId="ADAL" clId="{405A130B-0B2E-4F0B-A95C-22DF52DB2D17}" dt="2019-11-07T22:13:59.580" v="81" actId="1076"/>
          <ac:spMkLst>
            <pc:docMk/>
            <pc:sldMk cId="2971910026" sldId="262"/>
            <ac:spMk id="29" creationId="{F2A2EE95-B0F4-4C9F-A0CE-2F7E4FBEA3A0}"/>
          </ac:spMkLst>
        </pc:spChg>
        <pc:grpChg chg="mod">
          <ac:chgData name="Andriy Koval" userId="94b0ee10-df03-4853-b640-080a3ffc2346" providerId="ADAL" clId="{405A130B-0B2E-4F0B-A95C-22DF52DB2D17}" dt="2019-11-07T22:12:58.373" v="46" actId="2085"/>
          <ac:grpSpMkLst>
            <pc:docMk/>
            <pc:sldMk cId="2971910026" sldId="262"/>
            <ac:grpSpMk id="2" creationId="{32C314F7-DC58-4A17-971F-238A695BC88B}"/>
          </ac:grpSpMkLst>
        </pc:grpChg>
        <pc:grpChg chg="del mod">
          <ac:chgData name="Andriy Koval" userId="94b0ee10-df03-4853-b640-080a3ffc2346" providerId="ADAL" clId="{405A130B-0B2E-4F0B-A95C-22DF52DB2D17}" dt="2019-11-07T22:12:27.389" v="41" actId="165"/>
          <ac:grpSpMkLst>
            <pc:docMk/>
            <pc:sldMk cId="2971910026" sldId="262"/>
            <ac:grpSpMk id="3" creationId="{040E6344-7968-4CD6-92F2-DF4FF4C9A4C3}"/>
          </ac:grpSpMkLst>
        </pc:grpChg>
        <pc:picChg chg="add mod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6" creationId="{FA4CE4F4-E0B8-4C2D-9052-AAC65D85E864}"/>
          </ac:picMkLst>
        </pc:picChg>
        <pc:picChg chg="mod topLvl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13" creationId="{D37970F7-E84F-47C7-964A-E38651ED086A}"/>
          </ac:picMkLst>
        </pc:picChg>
        <pc:picChg chg="mod topLvl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14" creationId="{7DA7F229-244E-4874-A44C-86D992C6D8C8}"/>
          </ac:picMkLst>
        </pc:picChg>
        <pc:picChg chg="mod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15" creationId="{9CD94F9F-B188-4C82-98C9-4E41D632757C}"/>
          </ac:picMkLst>
        </pc:picChg>
        <pc:picChg chg="mod">
          <ac:chgData name="Andriy Koval" userId="94b0ee10-df03-4853-b640-080a3ffc2346" providerId="ADAL" clId="{405A130B-0B2E-4F0B-A95C-22DF52DB2D17}" dt="2019-11-07T22:12:58.373" v="46" actId="2085"/>
          <ac:picMkLst>
            <pc:docMk/>
            <pc:sldMk cId="2971910026" sldId="262"/>
            <ac:picMk id="17" creationId="{60B9A34B-EEFF-412E-8C90-E6488EAE684E}"/>
          </ac:picMkLst>
        </pc:picChg>
        <pc:picChg chg="mod">
          <ac:chgData name="Andriy Koval" userId="94b0ee10-df03-4853-b640-080a3ffc2346" providerId="ADAL" clId="{405A130B-0B2E-4F0B-A95C-22DF52DB2D17}" dt="2019-11-07T22:13:51.074" v="80" actId="1038"/>
          <ac:picMkLst>
            <pc:docMk/>
            <pc:sldMk cId="2971910026" sldId="262"/>
            <ac:picMk id="25" creationId="{917A0858-5638-4D46-A677-6FF56B78D30E}"/>
          </ac:picMkLst>
        </pc:picChg>
        <pc:picChg chg="del mod">
          <ac:chgData name="Andriy Koval" userId="94b0ee10-df03-4853-b640-080a3ffc2346" providerId="ADAL" clId="{405A130B-0B2E-4F0B-A95C-22DF52DB2D17}" dt="2019-11-07T22:13:18.807" v="47" actId="478"/>
          <ac:picMkLst>
            <pc:docMk/>
            <pc:sldMk cId="2971910026" sldId="262"/>
            <ac:picMk id="28" creationId="{0BA60F90-6C80-4EA8-B872-5F35E056707E}"/>
          </ac:picMkLst>
        </pc:picChg>
      </pc:sldChg>
    </pc:docChg>
  </pc:docChgLst>
  <pc:docChgLst>
    <pc:chgData name="Andriy Koval" userId="94b0ee10-df03-4853-b640-080a3ffc2346" providerId="ADAL" clId="{854AE4BE-3747-4323-A107-98073A238CFF}"/>
    <pc:docChg chg="custSel delSld modSld">
      <pc:chgData name="Andriy Koval" userId="94b0ee10-df03-4853-b640-080a3ffc2346" providerId="ADAL" clId="{854AE4BE-3747-4323-A107-98073A238CFF}" dt="2019-11-28T15:32:09.792" v="51" actId="2696"/>
      <pc:docMkLst>
        <pc:docMk/>
      </pc:docMkLst>
      <pc:sldChg chg="del">
        <pc:chgData name="Andriy Koval" userId="94b0ee10-df03-4853-b640-080a3ffc2346" providerId="ADAL" clId="{854AE4BE-3747-4323-A107-98073A238CFF}" dt="2019-11-28T15:32:09.792" v="51" actId="2696"/>
        <pc:sldMkLst>
          <pc:docMk/>
          <pc:sldMk cId="1166155303" sldId="261"/>
        </pc:sldMkLst>
      </pc:sldChg>
      <pc:sldChg chg="addSp delSp modSp">
        <pc:chgData name="Andriy Koval" userId="94b0ee10-df03-4853-b640-080a3ffc2346" providerId="ADAL" clId="{854AE4BE-3747-4323-A107-98073A238CFF}" dt="2019-11-28T15:32:00.790" v="50" actId="1076"/>
        <pc:sldMkLst>
          <pc:docMk/>
          <pc:sldMk cId="2971910026" sldId="262"/>
        </pc:sldMkLst>
        <pc:spChg chg="del">
          <ac:chgData name="Andriy Koval" userId="94b0ee10-df03-4853-b640-080a3ffc2346" providerId="ADAL" clId="{854AE4BE-3747-4323-A107-98073A238CFF}" dt="2019-11-28T15:29:39.228" v="1" actId="478"/>
          <ac:spMkLst>
            <pc:docMk/>
            <pc:sldMk cId="2971910026" sldId="262"/>
            <ac:spMk id="7" creationId="{21CC7405-141E-4C0D-9157-7A857A93DF6C}"/>
          </ac:spMkLst>
        </pc:spChg>
        <pc:spChg chg="mod">
          <ac:chgData name="Andriy Koval" userId="94b0ee10-df03-4853-b640-080a3ffc2346" providerId="ADAL" clId="{854AE4BE-3747-4323-A107-98073A238CFF}" dt="2019-11-28T15:31:21.043" v="21" actId="1076"/>
          <ac:spMkLst>
            <pc:docMk/>
            <pc:sldMk cId="2971910026" sldId="262"/>
            <ac:spMk id="29" creationId="{F2A2EE95-B0F4-4C9F-A0CE-2F7E4FBEA3A0}"/>
          </ac:spMkLst>
        </pc:spChg>
        <pc:grpChg chg="del">
          <ac:chgData name="Andriy Koval" userId="94b0ee10-df03-4853-b640-080a3ffc2346" providerId="ADAL" clId="{854AE4BE-3747-4323-A107-98073A238CFF}" dt="2019-11-28T15:29:35.197" v="0" actId="478"/>
          <ac:grpSpMkLst>
            <pc:docMk/>
            <pc:sldMk cId="2971910026" sldId="262"/>
            <ac:grpSpMk id="2" creationId="{32C314F7-DC58-4A17-971F-238A695BC88B}"/>
          </ac:grpSpMkLst>
        </pc:grpChg>
        <pc:picChg chg="del">
          <ac:chgData name="Andriy Koval" userId="94b0ee10-df03-4853-b640-080a3ffc2346" providerId="ADAL" clId="{854AE4BE-3747-4323-A107-98073A238CFF}" dt="2019-11-28T15:29:39.228" v="1" actId="478"/>
          <ac:picMkLst>
            <pc:docMk/>
            <pc:sldMk cId="2971910026" sldId="262"/>
            <ac:picMk id="6" creationId="{FA4CE4F4-E0B8-4C2D-9052-AAC65D85E864}"/>
          </ac:picMkLst>
        </pc:picChg>
        <pc:picChg chg="add mod">
          <ac:chgData name="Andriy Koval" userId="94b0ee10-df03-4853-b640-080a3ffc2346" providerId="ADAL" clId="{854AE4BE-3747-4323-A107-98073A238CFF}" dt="2019-11-28T15:31:32.574" v="43" actId="1036"/>
          <ac:picMkLst>
            <pc:docMk/>
            <pc:sldMk cId="2971910026" sldId="262"/>
            <ac:picMk id="8" creationId="{5669213B-4D27-4EE8-BDCB-DD5193AE90FD}"/>
          </ac:picMkLst>
        </pc:picChg>
        <pc:picChg chg="add del mod">
          <ac:chgData name="Andriy Koval" userId="94b0ee10-df03-4853-b640-080a3ffc2346" providerId="ADAL" clId="{854AE4BE-3747-4323-A107-98073A238CFF}" dt="2019-11-28T15:31:07.406" v="18" actId="478"/>
          <ac:picMkLst>
            <pc:docMk/>
            <pc:sldMk cId="2971910026" sldId="262"/>
            <ac:picMk id="10" creationId="{17D4E9A5-E11D-4496-909B-5BA3EB7E5B7D}"/>
          </ac:picMkLst>
        </pc:picChg>
        <pc:picChg chg="add mod">
          <ac:chgData name="Andriy Koval" userId="94b0ee10-df03-4853-b640-080a3ffc2346" providerId="ADAL" clId="{854AE4BE-3747-4323-A107-98073A238CFF}" dt="2019-11-28T15:31:04.529" v="17" actId="1076"/>
          <ac:picMkLst>
            <pc:docMk/>
            <pc:sldMk cId="2971910026" sldId="262"/>
            <ac:picMk id="12" creationId="{CC5588F6-6266-4DDC-BF05-38B68D7A14E2}"/>
          </ac:picMkLst>
        </pc:picChg>
        <pc:picChg chg="mod">
          <ac:chgData name="Andriy Koval" userId="94b0ee10-df03-4853-b640-080a3ffc2346" providerId="ADAL" clId="{854AE4BE-3747-4323-A107-98073A238CFF}" dt="2019-11-28T15:30:36.732" v="9" actId="1076"/>
          <ac:picMkLst>
            <pc:docMk/>
            <pc:sldMk cId="2971910026" sldId="262"/>
            <ac:picMk id="14" creationId="{7DA7F229-244E-4874-A44C-86D992C6D8C8}"/>
          </ac:picMkLst>
        </pc:picChg>
        <pc:picChg chg="del">
          <ac:chgData name="Andriy Koval" userId="94b0ee10-df03-4853-b640-080a3ffc2346" providerId="ADAL" clId="{854AE4BE-3747-4323-A107-98073A238CFF}" dt="2019-11-28T15:29:35.197" v="0" actId="478"/>
          <ac:picMkLst>
            <pc:docMk/>
            <pc:sldMk cId="2971910026" sldId="262"/>
            <ac:picMk id="15" creationId="{9CD94F9F-B188-4C82-98C9-4E41D632757C}"/>
          </ac:picMkLst>
        </pc:picChg>
        <pc:picChg chg="del">
          <ac:chgData name="Andriy Koval" userId="94b0ee10-df03-4853-b640-080a3ffc2346" providerId="ADAL" clId="{854AE4BE-3747-4323-A107-98073A238CFF}" dt="2019-11-28T15:29:35.197" v="0" actId="478"/>
          <ac:picMkLst>
            <pc:docMk/>
            <pc:sldMk cId="2971910026" sldId="262"/>
            <ac:picMk id="17" creationId="{60B9A34B-EEFF-412E-8C90-E6488EAE684E}"/>
          </ac:picMkLst>
        </pc:picChg>
        <pc:picChg chg="add mod">
          <ac:chgData name="Andriy Koval" userId="94b0ee10-df03-4853-b640-080a3ffc2346" providerId="ADAL" clId="{854AE4BE-3747-4323-A107-98073A238CFF}" dt="2019-11-28T15:32:00.790" v="50" actId="1076"/>
          <ac:picMkLst>
            <pc:docMk/>
            <pc:sldMk cId="2971910026" sldId="262"/>
            <ac:picMk id="18" creationId="{3EC4183A-CB6E-4ADF-959D-565517519208}"/>
          </ac:picMkLst>
        </pc:picChg>
        <pc:picChg chg="add mod">
          <ac:chgData name="Andriy Koval" userId="94b0ee10-df03-4853-b640-080a3ffc2346" providerId="ADAL" clId="{854AE4BE-3747-4323-A107-98073A238CFF}" dt="2019-11-28T15:30:16.429" v="7" actId="1076"/>
          <ac:picMkLst>
            <pc:docMk/>
            <pc:sldMk cId="2971910026" sldId="262"/>
            <ac:picMk id="27" creationId="{1604572A-12A5-4891-8279-539C5ED2C37E}"/>
          </ac:picMkLst>
        </pc:picChg>
        <pc:picChg chg="add del">
          <ac:chgData name="Andriy Koval" userId="94b0ee10-df03-4853-b640-080a3ffc2346" providerId="ADAL" clId="{854AE4BE-3747-4323-A107-98073A238CFF}" dt="2019-11-28T15:30:40.240" v="11"/>
          <ac:picMkLst>
            <pc:docMk/>
            <pc:sldMk cId="2971910026" sldId="262"/>
            <ac:picMk id="28" creationId="{FB711F10-3F23-44F4-8198-C07446CC63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6F137-8A62-45D7-BC12-0295083FBDF2}"/>
              </a:ext>
            </a:extLst>
          </p:cNvPr>
          <p:cNvGrpSpPr/>
          <p:nvPr/>
        </p:nvGrpSpPr>
        <p:grpSpPr>
          <a:xfrm>
            <a:off x="131728" y="1276783"/>
            <a:ext cx="4549036" cy="979890"/>
            <a:chOff x="158192" y="3154156"/>
            <a:chExt cx="6897599" cy="1485784"/>
          </a:xfrm>
        </p:grpSpPr>
        <p:pic>
          <p:nvPicPr>
            <p:cNvPr id="27" name="Picture 2" descr="Image result for cihr logo">
              <a:extLst>
                <a:ext uri="{FF2B5EF4-FFF2-40B4-BE49-F238E27FC236}">
                  <a16:creationId xmlns:a16="http://schemas.microsoft.com/office/drawing/2014/main" id="{1604572A-12A5-4891-8279-539C5ED2C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92" y="3396386"/>
              <a:ext cx="1963053" cy="109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75F3A34-A1CA-4CE1-B951-90129FDAD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1245" y="3154156"/>
              <a:ext cx="2674155" cy="119381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8B64EA-DDCA-4141-B5E4-3C6106E0B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29798" y="4150650"/>
              <a:ext cx="2333471" cy="489290"/>
            </a:xfrm>
            <a:prstGeom prst="rect">
              <a:avLst/>
            </a:prstGeom>
          </p:spPr>
        </p:pic>
        <p:pic>
          <p:nvPicPr>
            <p:cNvPr id="17" name="Picture 4" descr="Image result for vancouver island health authority">
              <a:extLst>
                <a:ext uri="{FF2B5EF4-FFF2-40B4-BE49-F238E27FC236}">
                  <a16:creationId xmlns:a16="http://schemas.microsoft.com/office/drawing/2014/main" id="{B221DFC0-F492-42AA-8660-F7C5B3B9C9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960" y="3218378"/>
              <a:ext cx="2087831" cy="943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F11E23-C1F2-41AC-A8DD-435D0481E5AA}"/>
              </a:ext>
            </a:extLst>
          </p:cNvPr>
          <p:cNvGrpSpPr/>
          <p:nvPr/>
        </p:nvGrpSpPr>
        <p:grpSpPr>
          <a:xfrm>
            <a:off x="3758971" y="2982608"/>
            <a:ext cx="3116537" cy="1785423"/>
            <a:chOff x="846830" y="101247"/>
            <a:chExt cx="10922457" cy="625733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4BC370-D93E-438A-BD29-D60CD16DC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4181" y="3564115"/>
              <a:ext cx="4036926" cy="2370357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ECF0377-0A76-4A58-A6CA-F97F13EF9A02}"/>
                </a:ext>
              </a:extLst>
            </p:cNvPr>
            <p:cNvGrpSpPr/>
            <p:nvPr/>
          </p:nvGrpSpPr>
          <p:grpSpPr>
            <a:xfrm>
              <a:off x="7247911" y="2388724"/>
              <a:ext cx="4521376" cy="3969854"/>
              <a:chOff x="7019640" y="2236378"/>
              <a:chExt cx="4521376" cy="3969854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D8B7420-5B65-47C7-8FBB-10958C08C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19640" y="2236378"/>
                <a:ext cx="4521376" cy="3564003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BBBE3DC-E2C7-4D1F-B229-DC850A0FC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4569" y="5800381"/>
                <a:ext cx="3538738" cy="405851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CA43921-E52F-46E6-B2FA-C23E16F127B3}"/>
                </a:ext>
              </a:extLst>
            </p:cNvPr>
            <p:cNvGrpSpPr/>
            <p:nvPr/>
          </p:nvGrpSpPr>
          <p:grpSpPr>
            <a:xfrm>
              <a:off x="846830" y="101247"/>
              <a:ext cx="3821466" cy="3149028"/>
              <a:chOff x="4262059" y="25525"/>
              <a:chExt cx="3821466" cy="3149028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E135ADF3-7807-486B-AE5F-A5279EFA2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62059" y="25525"/>
                <a:ext cx="3821466" cy="2916613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082DD5F-FD45-4307-9D1D-3B390D7A1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7055" y="2709722"/>
                <a:ext cx="3031507" cy="464831"/>
              </a:xfrm>
              <a:prstGeom prst="rect">
                <a:avLst/>
              </a:prstGeom>
            </p:spPr>
          </p:pic>
        </p:grpSp>
        <p:sp>
          <p:nvSpPr>
            <p:cNvPr id="30" name="Bent Arrow 10">
              <a:extLst>
                <a:ext uri="{FF2B5EF4-FFF2-40B4-BE49-F238E27FC236}">
                  <a16:creationId xmlns:a16="http://schemas.microsoft.com/office/drawing/2014/main" id="{7F1EF8BD-E689-4BA2-8842-316851FAD96A}"/>
                </a:ext>
              </a:extLst>
            </p:cNvPr>
            <p:cNvSpPr/>
            <p:nvPr/>
          </p:nvSpPr>
          <p:spPr>
            <a:xfrm rot="5400000">
              <a:off x="5551349" y="171084"/>
              <a:ext cx="626994" cy="4567460"/>
            </a:xfrm>
            <a:prstGeom prst="bentArrow">
              <a:avLst>
                <a:gd name="adj1" fmla="val 9662"/>
                <a:gd name="adj2" fmla="val 25000"/>
                <a:gd name="adj3" fmla="val 25000"/>
                <a:gd name="adj4" fmla="val 38637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E7E703D-BC74-4C10-B14A-A1787557D32A}"/>
              </a:ext>
            </a:extLst>
          </p:cNvPr>
          <p:cNvGrpSpPr/>
          <p:nvPr/>
        </p:nvGrpSpPr>
        <p:grpSpPr>
          <a:xfrm>
            <a:off x="4836525" y="1148598"/>
            <a:ext cx="2358912" cy="2120990"/>
            <a:chOff x="510156" y="544653"/>
            <a:chExt cx="6498390" cy="584295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9C5D56C-473B-40C3-8AAB-43A0E5F1BE3E}"/>
                </a:ext>
              </a:extLst>
            </p:cNvPr>
            <p:cNvGrpSpPr/>
            <p:nvPr/>
          </p:nvGrpSpPr>
          <p:grpSpPr>
            <a:xfrm>
              <a:off x="1546254" y="544653"/>
              <a:ext cx="5462292" cy="4795996"/>
              <a:chOff x="7019640" y="2236378"/>
              <a:chExt cx="4521376" cy="3969854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6F6DF606-CE4A-4B90-BB09-5F83ADAE86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19640" y="2236378"/>
                <a:ext cx="4521376" cy="3564003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F47930B5-321D-4BCD-ACD4-E8A461764F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4569" y="5800381"/>
                <a:ext cx="3538738" cy="405851"/>
              </a:xfrm>
              <a:prstGeom prst="rect">
                <a:avLst/>
              </a:prstGeom>
            </p:spPr>
          </p:pic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120B3AF-2E42-4FDF-A600-2C4FCB53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156" y="731112"/>
              <a:ext cx="586122" cy="487861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3202E67-B8FD-4105-888A-1DA353CCC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31122" y="5854304"/>
              <a:ext cx="2832028" cy="533304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3C8FB11-E1E0-4050-8B40-E5D43B16EF6A}"/>
                </a:ext>
              </a:extLst>
            </p:cNvPr>
            <p:cNvSpPr/>
            <p:nvPr/>
          </p:nvSpPr>
          <p:spPr>
            <a:xfrm rot="900000">
              <a:off x="2763849" y="1933615"/>
              <a:ext cx="3027100" cy="1701478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CBFECE-3F68-4A3A-8907-CEB33DBADD79}"/>
                </a:ext>
              </a:extLst>
            </p:cNvPr>
            <p:cNvSpPr/>
            <p:nvPr/>
          </p:nvSpPr>
          <p:spPr>
            <a:xfrm>
              <a:off x="2705210" y="3394016"/>
              <a:ext cx="1883027" cy="1701478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031C5EB-56D0-466D-8CAD-C0B2921F457E}"/>
                </a:ext>
              </a:extLst>
            </p:cNvPr>
            <p:cNvSpPr/>
            <p:nvPr/>
          </p:nvSpPr>
          <p:spPr>
            <a:xfrm>
              <a:off x="4601028" y="3394016"/>
              <a:ext cx="2230317" cy="1701478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9CDBF101-8A01-4C7A-AFFB-5E956A63869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5" y="2327877"/>
            <a:ext cx="3808344" cy="246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23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22</cp:revision>
  <dcterms:created xsi:type="dcterms:W3CDTF">2019-06-23T17:54:19Z</dcterms:created>
  <dcterms:modified xsi:type="dcterms:W3CDTF">2021-01-17T14:45:08Z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