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2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>
        <p:scale>
          <a:sx n="125" d="100"/>
          <a:sy n="125" d="100"/>
        </p:scale>
        <p:origin x="9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C5918F8-1B8A-4454-924D-8AFE806A2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453"/>
            <a:ext cx="7315200" cy="412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1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329657-48FE-49A3-A424-7C5B871C359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23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24</cp:revision>
  <dcterms:created xsi:type="dcterms:W3CDTF">2019-06-23T17:54:19Z</dcterms:created>
  <dcterms:modified xsi:type="dcterms:W3CDTF">2021-01-18T14:23:34Z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