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4BE-3747-4323-A107-98073A238CFF}" v="12" dt="2019-11-28T15:31:4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24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D2999B31-E557-4C65-87FD-15DC21347E88}"/>
    <pc:docChg chg="undo custSel modSld">
      <pc:chgData name="Andriy Koval" userId="94b0ee10-df03-4853-b640-080a3ffc2346" providerId="ADAL" clId="{D2999B31-E557-4C65-87FD-15DC21347E88}" dt="2019-07-29T18:13:12.073" v="176" actId="1076"/>
      <pc:docMkLst>
        <pc:docMk/>
      </pc:docMkLst>
      <pc:sldChg chg="addSp delSp modSp">
        <pc:chgData name="Andriy Koval" userId="94b0ee10-df03-4853-b640-080a3ffc2346" providerId="ADAL" clId="{D2999B31-E557-4C65-87FD-15DC21347E88}" dt="2019-07-29T18:13:12.073" v="176" actId="1076"/>
        <pc:sldMkLst>
          <pc:docMk/>
          <pc:sldMk cId="1166155303" sldId="261"/>
        </pc:sldMkLst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1" creationId="{D8449574-D598-4044-841F-F7F8F7156326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2" creationId="{4E931F78-C6DA-4782-B922-502F43F3E649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3" creationId="{BD974576-EEED-42EC-A465-C03EE9590823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4" creationId="{82EB9301-7684-40C9-AF3D-DA10AD3D2BE1}"/>
          </ac:spMkLst>
        </pc:spChg>
        <pc:spChg chg="mod">
          <ac:chgData name="Andriy Koval" userId="94b0ee10-df03-4853-b640-080a3ffc2346" providerId="ADAL" clId="{D2999B31-E557-4C65-87FD-15DC21347E88}" dt="2019-07-29T18:13:12.073" v="176" actId="1076"/>
          <ac:spMkLst>
            <pc:docMk/>
            <pc:sldMk cId="1166155303" sldId="261"/>
            <ac:spMk id="26" creationId="{6FD7E8BF-3952-4E4A-B174-CE959BEBBB63}"/>
          </ac:spMkLst>
        </pc:spChg>
        <pc:spChg chg="add del mod">
          <ac:chgData name="Andriy Koval" userId="94b0ee10-df03-4853-b640-080a3ffc2346" providerId="ADAL" clId="{D2999B31-E557-4C65-87FD-15DC21347E88}" dt="2019-07-29T18:12:29.320" v="130" actId="478"/>
          <ac:spMkLst>
            <pc:docMk/>
            <pc:sldMk cId="1166155303" sldId="261"/>
            <ac:spMk id="27" creationId="{F8B34587-AED5-403D-8F46-0551B1B0BC63}"/>
          </ac:spMkLst>
        </pc:spChg>
        <pc:spChg chg="add mod">
          <ac:chgData name="Andriy Koval" userId="94b0ee10-df03-4853-b640-080a3ffc2346" providerId="ADAL" clId="{D2999B31-E557-4C65-87FD-15DC21347E88}" dt="2019-07-29T18:09:39.729" v="106" actId="1076"/>
          <ac:spMkLst>
            <pc:docMk/>
            <pc:sldMk cId="1166155303" sldId="261"/>
            <ac:spMk id="29" creationId="{F2A2EE95-B0F4-4C9F-A0CE-2F7E4FBEA3A0}"/>
          </ac:spMkLst>
        </pc:spChg>
        <pc:grpChg chg="add mod">
          <ac:chgData name="Andriy Koval" userId="94b0ee10-df03-4853-b640-080a3ffc2346" providerId="ADAL" clId="{D2999B31-E557-4C65-87FD-15DC21347E88}" dt="2019-07-29T18:13:00.705" v="171" actId="1076"/>
          <ac:grpSpMkLst>
            <pc:docMk/>
            <pc:sldMk cId="1166155303" sldId="261"/>
            <ac:grpSpMk id="2" creationId="{32C314F7-DC58-4A17-971F-238A695BC88B}"/>
          </ac:grpSpMkLst>
        </pc:grpChg>
        <pc:grpChg chg="add mod">
          <ac:chgData name="Andriy Koval" userId="94b0ee10-df03-4853-b640-080a3ffc2346" providerId="ADAL" clId="{D2999B31-E557-4C65-87FD-15DC21347E88}" dt="2019-07-29T18:12:46.281" v="162" actId="1035"/>
          <ac:grpSpMkLst>
            <pc:docMk/>
            <pc:sldMk cId="1166155303" sldId="261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3" creationId="{D37970F7-E84F-47C7-964A-E38651ED086A}"/>
          </ac:picMkLst>
        </pc:pic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4" creationId="{7DA7F229-244E-4874-A44C-86D992C6D8C8}"/>
          </ac:picMkLst>
        </pc:picChg>
        <pc:picChg chg="add mod">
          <ac:chgData name="Andriy Koval" userId="94b0ee10-df03-4853-b640-080a3ffc2346" providerId="ADAL" clId="{D2999B31-E557-4C65-87FD-15DC21347E88}" dt="2019-07-29T18:10:31.824" v="121" actId="1076"/>
          <ac:picMkLst>
            <pc:docMk/>
            <pc:sldMk cId="1166155303" sldId="261"/>
            <ac:picMk id="15" creationId="{9CD94F9F-B188-4C82-98C9-4E41D632757C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6" creationId="{BA03D7C9-5B56-4058-ADC9-CC99C1089C85}"/>
          </ac:picMkLst>
        </pc:picChg>
        <pc:picChg chg="mod">
          <ac:chgData name="Andriy Koval" userId="94b0ee10-df03-4853-b640-080a3ffc2346" providerId="ADAL" clId="{D2999B31-E557-4C65-87FD-15DC21347E88}" dt="2019-07-29T18:03:46.306" v="11" actId="1076"/>
          <ac:picMkLst>
            <pc:docMk/>
            <pc:sldMk cId="1166155303" sldId="261"/>
            <ac:picMk id="17" creationId="{60B9A34B-EEFF-412E-8C90-E6488EAE684E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8" creationId="{49E3ACAC-A82D-4E3D-88E8-65A46512992D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25" creationId="{4252A12E-40B8-4D06-BADA-C0F12D8A15F5}"/>
          </ac:picMkLst>
        </pc:picChg>
        <pc:picChg chg="add mod">
          <ac:chgData name="Andriy Koval" userId="94b0ee10-df03-4853-b640-080a3ffc2346" providerId="ADAL" clId="{D2999B31-E557-4C65-87FD-15DC21347E88}" dt="2019-07-29T18:07:32.193" v="79" actId="1076"/>
          <ac:picMkLst>
            <pc:docMk/>
            <pc:sldMk cId="1166155303" sldId="261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405A130B-0B2E-4F0B-A95C-22DF52DB2D17}"/>
    <pc:docChg chg="addSld modSld">
      <pc:chgData name="Andriy Koval" userId="94b0ee10-df03-4853-b640-080a3ffc2346" providerId="ADAL" clId="{405A130B-0B2E-4F0B-A95C-22DF52DB2D17}" dt="2019-11-07T22:13:59.580" v="81" actId="1076"/>
      <pc:docMkLst>
        <pc:docMk/>
      </pc:docMkLst>
      <pc:sldChg chg="addSp modSp">
        <pc:chgData name="Andriy Koval" userId="94b0ee10-df03-4853-b640-080a3ffc2346" providerId="ADAL" clId="{405A130B-0B2E-4F0B-A95C-22DF52DB2D17}" dt="2019-11-07T22:08:11" v="16" actId="1035"/>
        <pc:sldMkLst>
          <pc:docMk/>
          <pc:sldMk cId="1166155303" sldId="261"/>
        </pc:sldMkLst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08:01.883" v="10" actId="692"/>
          <ac:grpSpMkLst>
            <pc:docMk/>
            <pc:sldMk cId="1166155303" sldId="261"/>
            <ac:grpSpMk id="2" creationId="{32C314F7-DC58-4A17-971F-238A695BC88B}"/>
          </ac:grpSpMkLst>
        </pc:grpChg>
        <pc:grpChg chg="mod">
          <ac:chgData name="Andriy Koval" userId="94b0ee10-df03-4853-b640-080a3ffc2346" providerId="ADAL" clId="{405A130B-0B2E-4F0B-A95C-22DF52DB2D17}" dt="2019-11-07T22:08:11" v="16" actId="1035"/>
          <ac:grpSpMkLst>
            <pc:docMk/>
            <pc:sldMk cId="1166155303" sldId="261"/>
            <ac:grpSpMk id="3" creationId="{040E6344-7968-4CD6-92F2-DF4FF4C9A4C3}"/>
          </ac:grpSpMkLst>
        </pc:grpChg>
        <pc:picChg chg="mod">
          <ac:chgData name="Andriy Koval" userId="94b0ee10-df03-4853-b640-080a3ffc2346" providerId="ADAL" clId="{405A130B-0B2E-4F0B-A95C-22DF52DB2D17}" dt="2019-11-07T22:08:11" v="16" actId="1035"/>
          <ac:picMkLst>
            <pc:docMk/>
            <pc:sldMk cId="1166155303" sldId="261"/>
            <ac:picMk id="13" creationId="{D37970F7-E84F-47C7-964A-E38651ED086A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5" creationId="{917A0858-5638-4D46-A677-6FF56B78D30E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8" creationId="{0BA60F90-6C80-4EA8-B872-5F35E056707E}"/>
          </ac:picMkLst>
        </pc:picChg>
      </pc:sldChg>
      <pc:sldChg chg="addSp delSp modSp add">
        <pc:chgData name="Andriy Koval" userId="94b0ee10-df03-4853-b640-080a3ffc2346" providerId="ADAL" clId="{405A130B-0B2E-4F0B-A95C-22DF52DB2D17}" dt="2019-11-07T22:13:59.580" v="81" actId="1076"/>
        <pc:sldMkLst>
          <pc:docMk/>
          <pc:sldMk cId="2971910026" sldId="262"/>
        </pc:sldMkLst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5" creationId="{D7B3B870-1F00-4BCE-B580-A12C4F1B87D4}"/>
          </ac:spMkLst>
        </pc:spChg>
        <pc:spChg chg="add mod">
          <ac:chgData name="Andriy Koval" userId="94b0ee10-df03-4853-b640-080a3ffc2346" providerId="ADAL" clId="{405A130B-0B2E-4F0B-A95C-22DF52DB2D17}" dt="2019-11-07T22:13:46.315" v="72" actId="1076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13:59.580" v="81" actId="1076"/>
          <ac:spMkLst>
            <pc:docMk/>
            <pc:sldMk cId="2971910026" sldId="262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12:58.373" v="46" actId="2085"/>
          <ac:grpSpMkLst>
            <pc:docMk/>
            <pc:sldMk cId="2971910026" sldId="262"/>
            <ac:grpSpMk id="2" creationId="{32C314F7-DC58-4A17-971F-238A695BC88B}"/>
          </ac:grpSpMkLst>
        </pc:grpChg>
        <pc:grpChg chg="del mod">
          <ac:chgData name="Andriy Koval" userId="94b0ee10-df03-4853-b640-080a3ffc2346" providerId="ADAL" clId="{405A130B-0B2E-4F0B-A95C-22DF52DB2D17}" dt="2019-11-07T22:12:27.389" v="41" actId="165"/>
          <ac:grpSpMkLst>
            <pc:docMk/>
            <pc:sldMk cId="2971910026" sldId="262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6" creationId="{FA4CE4F4-E0B8-4C2D-9052-AAC65D85E864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3" creationId="{D37970F7-E84F-47C7-964A-E38651ED086A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4" creationId="{7DA7F229-244E-4874-A44C-86D992C6D8C8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7" creationId="{60B9A34B-EEFF-412E-8C90-E6488EAE684E}"/>
          </ac:picMkLst>
        </pc:picChg>
        <pc:picChg chg="mod">
          <ac:chgData name="Andriy Koval" userId="94b0ee10-df03-4853-b640-080a3ffc2346" providerId="ADAL" clId="{405A130B-0B2E-4F0B-A95C-22DF52DB2D17}" dt="2019-11-07T22:13:51.074" v="80" actId="1038"/>
          <ac:picMkLst>
            <pc:docMk/>
            <pc:sldMk cId="2971910026" sldId="262"/>
            <ac:picMk id="25" creationId="{917A0858-5638-4D46-A677-6FF56B78D30E}"/>
          </ac:picMkLst>
        </pc:picChg>
        <pc:picChg chg="del mod">
          <ac:chgData name="Andriy Koval" userId="94b0ee10-df03-4853-b640-080a3ffc2346" providerId="ADAL" clId="{405A130B-0B2E-4F0B-A95C-22DF52DB2D17}" dt="2019-11-07T22:13:18.807" v="47" actId="478"/>
          <ac:picMkLst>
            <pc:docMk/>
            <pc:sldMk cId="2971910026" sldId="262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854AE4BE-3747-4323-A107-98073A238CFF}"/>
    <pc:docChg chg="custSel delSld modSld">
      <pc:chgData name="Andriy Koval" userId="94b0ee10-df03-4853-b640-080a3ffc2346" providerId="ADAL" clId="{854AE4BE-3747-4323-A107-98073A238CFF}" dt="2019-11-28T15:32:09.792" v="51" actId="2696"/>
      <pc:docMkLst>
        <pc:docMk/>
      </pc:docMkLst>
      <pc:sldChg chg="del">
        <pc:chgData name="Andriy Koval" userId="94b0ee10-df03-4853-b640-080a3ffc2346" providerId="ADAL" clId="{854AE4BE-3747-4323-A107-98073A238CFF}" dt="2019-11-28T15:32:09.792" v="51" actId="2696"/>
        <pc:sldMkLst>
          <pc:docMk/>
          <pc:sldMk cId="1166155303" sldId="261"/>
        </pc:sldMkLst>
      </pc:sldChg>
      <pc:sldChg chg="addSp delSp modSp">
        <pc:chgData name="Andriy Koval" userId="94b0ee10-df03-4853-b640-080a3ffc2346" providerId="ADAL" clId="{854AE4BE-3747-4323-A107-98073A238CFF}" dt="2019-11-28T15:32:00.790" v="50" actId="1076"/>
        <pc:sldMkLst>
          <pc:docMk/>
          <pc:sldMk cId="2971910026" sldId="262"/>
        </pc:sldMkLst>
        <pc:spChg chg="del">
          <ac:chgData name="Andriy Koval" userId="94b0ee10-df03-4853-b640-080a3ffc2346" providerId="ADAL" clId="{854AE4BE-3747-4323-A107-98073A238CFF}" dt="2019-11-28T15:29:39.228" v="1" actId="478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854AE4BE-3747-4323-A107-98073A238CFF}" dt="2019-11-28T15:31:21.043" v="21" actId="1076"/>
          <ac:spMkLst>
            <pc:docMk/>
            <pc:sldMk cId="2971910026" sldId="262"/>
            <ac:spMk id="29" creationId="{F2A2EE95-B0F4-4C9F-A0CE-2F7E4FBEA3A0}"/>
          </ac:spMkLst>
        </pc:spChg>
        <pc:grpChg chg="del">
          <ac:chgData name="Andriy Koval" userId="94b0ee10-df03-4853-b640-080a3ffc2346" providerId="ADAL" clId="{854AE4BE-3747-4323-A107-98073A238CFF}" dt="2019-11-28T15:29:35.197" v="0" actId="478"/>
          <ac:grpSpMkLst>
            <pc:docMk/>
            <pc:sldMk cId="2971910026" sldId="262"/>
            <ac:grpSpMk id="2" creationId="{32C314F7-DC58-4A17-971F-238A695BC88B}"/>
          </ac:grpSpMkLst>
        </pc:grpChg>
        <pc:picChg chg="del">
          <ac:chgData name="Andriy Koval" userId="94b0ee10-df03-4853-b640-080a3ffc2346" providerId="ADAL" clId="{854AE4BE-3747-4323-A107-98073A238CFF}" dt="2019-11-28T15:29:39.228" v="1" actId="478"/>
          <ac:picMkLst>
            <pc:docMk/>
            <pc:sldMk cId="2971910026" sldId="262"/>
            <ac:picMk id="6" creationId="{FA4CE4F4-E0B8-4C2D-9052-AAC65D85E864}"/>
          </ac:picMkLst>
        </pc:picChg>
        <pc:picChg chg="add mod">
          <ac:chgData name="Andriy Koval" userId="94b0ee10-df03-4853-b640-080a3ffc2346" providerId="ADAL" clId="{854AE4BE-3747-4323-A107-98073A238CFF}" dt="2019-11-28T15:31:32.574" v="43" actId="1036"/>
          <ac:picMkLst>
            <pc:docMk/>
            <pc:sldMk cId="2971910026" sldId="262"/>
            <ac:picMk id="8" creationId="{5669213B-4D27-4EE8-BDCB-DD5193AE90FD}"/>
          </ac:picMkLst>
        </pc:picChg>
        <pc:picChg chg="add del mod">
          <ac:chgData name="Andriy Koval" userId="94b0ee10-df03-4853-b640-080a3ffc2346" providerId="ADAL" clId="{854AE4BE-3747-4323-A107-98073A238CFF}" dt="2019-11-28T15:31:07.406" v="18" actId="478"/>
          <ac:picMkLst>
            <pc:docMk/>
            <pc:sldMk cId="2971910026" sldId="262"/>
            <ac:picMk id="10" creationId="{17D4E9A5-E11D-4496-909B-5BA3EB7E5B7D}"/>
          </ac:picMkLst>
        </pc:picChg>
        <pc:picChg chg="add mod">
          <ac:chgData name="Andriy Koval" userId="94b0ee10-df03-4853-b640-080a3ffc2346" providerId="ADAL" clId="{854AE4BE-3747-4323-A107-98073A238CFF}" dt="2019-11-28T15:31:04.529" v="17" actId="1076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854AE4BE-3747-4323-A107-98073A238CFF}" dt="2019-11-28T15:30:36.732" v="9" actId="1076"/>
          <ac:picMkLst>
            <pc:docMk/>
            <pc:sldMk cId="2971910026" sldId="262"/>
            <ac:picMk id="14" creationId="{7DA7F229-244E-4874-A44C-86D992C6D8C8}"/>
          </ac:picMkLst>
        </pc:picChg>
        <pc:picChg chg="del">
          <ac:chgData name="Andriy Koval" userId="94b0ee10-df03-4853-b640-080a3ffc2346" providerId="ADAL" clId="{854AE4BE-3747-4323-A107-98073A238CFF}" dt="2019-11-28T15:29:35.197" v="0" actId="478"/>
          <ac:picMkLst>
            <pc:docMk/>
            <pc:sldMk cId="2971910026" sldId="262"/>
            <ac:picMk id="15" creationId="{9CD94F9F-B188-4C82-98C9-4E41D632757C}"/>
          </ac:picMkLst>
        </pc:picChg>
        <pc:picChg chg="del">
          <ac:chgData name="Andriy Koval" userId="94b0ee10-df03-4853-b640-080a3ffc2346" providerId="ADAL" clId="{854AE4BE-3747-4323-A107-98073A238CFF}" dt="2019-11-28T15:29:35.197" v="0" actId="478"/>
          <ac:picMkLst>
            <pc:docMk/>
            <pc:sldMk cId="2971910026" sldId="262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854AE4BE-3747-4323-A107-98073A238CFF}" dt="2019-11-28T15:32:00.790" v="50" actId="1076"/>
          <ac:picMkLst>
            <pc:docMk/>
            <pc:sldMk cId="2971910026" sldId="262"/>
            <ac:picMk id="18" creationId="{3EC4183A-CB6E-4ADF-959D-565517519208}"/>
          </ac:picMkLst>
        </pc:picChg>
        <pc:picChg chg="add mod">
          <ac:chgData name="Andriy Koval" userId="94b0ee10-df03-4853-b640-080a3ffc2346" providerId="ADAL" clId="{854AE4BE-3747-4323-A107-98073A238CFF}" dt="2019-11-28T15:30:16.429" v="7" actId="1076"/>
          <ac:picMkLst>
            <pc:docMk/>
            <pc:sldMk cId="2971910026" sldId="262"/>
            <ac:picMk id="27" creationId="{1604572A-12A5-4891-8279-539C5ED2C37E}"/>
          </ac:picMkLst>
        </pc:picChg>
        <pc:picChg chg="add del">
          <ac:chgData name="Andriy Koval" userId="94b0ee10-df03-4853-b640-080a3ffc2346" providerId="ADAL" clId="{854AE4BE-3747-4323-A107-98073A238CFF}" dt="2019-11-28T15:30:40.240" v="11"/>
          <ac:picMkLst>
            <pc:docMk/>
            <pc:sldMk cId="2971910026" sldId="262"/>
            <ac:picMk id="28" creationId="{FB711F10-3F23-44F4-8198-C07446CC63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Image result for vancouver island health authority">
            <a:extLst>
              <a:ext uri="{FF2B5EF4-FFF2-40B4-BE49-F238E27FC236}">
                <a16:creationId xmlns:a16="http://schemas.microsoft.com/office/drawing/2014/main" id="{71BA30CE-AB1C-4CCF-BE6E-37435316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420" y="3513190"/>
            <a:ext cx="924382" cy="4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E62535D-A340-4CF7-B2C3-34FAEB90D5BE}"/>
              </a:ext>
            </a:extLst>
          </p:cNvPr>
          <p:cNvGrpSpPr/>
          <p:nvPr/>
        </p:nvGrpSpPr>
        <p:grpSpPr>
          <a:xfrm>
            <a:off x="89979" y="3355257"/>
            <a:ext cx="1034595" cy="721835"/>
            <a:chOff x="2539900" y="4778074"/>
            <a:chExt cx="1691392" cy="11800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9EB032-FF67-46AE-8B94-DD9AF2AA3D75}"/>
                </a:ext>
              </a:extLst>
            </p:cNvPr>
            <p:cNvGrpSpPr/>
            <p:nvPr/>
          </p:nvGrpSpPr>
          <p:grpSpPr>
            <a:xfrm>
              <a:off x="2539900" y="4778074"/>
              <a:ext cx="1610871" cy="1145582"/>
              <a:chOff x="2539900" y="4778074"/>
              <a:chExt cx="1610871" cy="1145582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FE03D41-391F-493B-B7C8-8BDC23556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9900" y="4778074"/>
                <a:ext cx="1610871" cy="71913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E27BAB5-DC85-425F-B436-FD088B112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77403" y="5462714"/>
                <a:ext cx="730710" cy="460942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A0E3F79-F3BC-44DE-8CCD-26A98290C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634" y="5428215"/>
              <a:ext cx="542658" cy="5299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34EAA2-372F-4F2A-9CEF-0A1D4DE0F323}"/>
              </a:ext>
            </a:extLst>
          </p:cNvPr>
          <p:cNvGrpSpPr/>
          <p:nvPr/>
        </p:nvGrpSpPr>
        <p:grpSpPr>
          <a:xfrm>
            <a:off x="160871" y="1816472"/>
            <a:ext cx="2113263" cy="1578401"/>
            <a:chOff x="2855259" y="2308417"/>
            <a:chExt cx="3643156" cy="27210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581394-EDFF-4DDF-8EBE-B0D163B2E03F}"/>
                </a:ext>
              </a:extLst>
            </p:cNvPr>
            <p:cNvGrpSpPr/>
            <p:nvPr/>
          </p:nvGrpSpPr>
          <p:grpSpPr>
            <a:xfrm>
              <a:off x="2902998" y="2308417"/>
              <a:ext cx="3595416" cy="1920252"/>
              <a:chOff x="2902998" y="2308417"/>
              <a:chExt cx="3595416" cy="192025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D01DCF0-7DCA-43E2-B9AC-586EE8683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0423" y="2308417"/>
                <a:ext cx="1317991" cy="192025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A1ED3A6-D300-4AE3-8E68-1FF336B74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71" t="-433" r="32291" b="433"/>
              <a:stretch/>
            </p:blipFill>
            <p:spPr>
              <a:xfrm>
                <a:off x="2902998" y="2308417"/>
                <a:ext cx="1270253" cy="1920252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6CF6AE-590C-41C1-B7E1-9619BC5113A8}"/>
                </a:ext>
              </a:extLst>
            </p:cNvPr>
            <p:cNvGrpSpPr/>
            <p:nvPr/>
          </p:nvGrpSpPr>
          <p:grpSpPr>
            <a:xfrm>
              <a:off x="2855259" y="4339728"/>
              <a:ext cx="3643156" cy="689771"/>
              <a:chOff x="2855259" y="4339728"/>
              <a:chExt cx="3643156" cy="689771"/>
            </a:xfrm>
          </p:grpSpPr>
          <p:sp>
            <p:nvSpPr>
              <p:cNvPr id="22" name="TextBox 13">
                <a:extLst>
                  <a:ext uri="{FF2B5EF4-FFF2-40B4-BE49-F238E27FC236}">
                    <a16:creationId xmlns:a16="http://schemas.microsoft.com/office/drawing/2014/main" id="{DD36C016-9237-4469-8A8A-EFFD6D9CE8C5}"/>
                  </a:ext>
                </a:extLst>
              </p:cNvPr>
              <p:cNvSpPr txBox="1"/>
              <p:nvPr/>
            </p:nvSpPr>
            <p:spPr>
              <a:xfrm>
                <a:off x="2855259" y="4339728"/>
                <a:ext cx="1317991" cy="68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C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Andriy</a:t>
                </a:r>
                <a:r>
                  <a:rPr lang="en-C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Koval</a:t>
                </a:r>
              </a:p>
            </p:txBody>
          </p:sp>
          <p:sp>
            <p:nvSpPr>
              <p:cNvPr id="23" name="TextBox 24">
                <a:extLst>
                  <a:ext uri="{FF2B5EF4-FFF2-40B4-BE49-F238E27FC236}">
                    <a16:creationId xmlns:a16="http://schemas.microsoft.com/office/drawing/2014/main" id="{64C0093E-5A07-4DD5-AE9F-12901293CDC9}"/>
                  </a:ext>
                </a:extLst>
              </p:cNvPr>
              <p:cNvSpPr txBox="1"/>
              <p:nvPr/>
            </p:nvSpPr>
            <p:spPr>
              <a:xfrm>
                <a:off x="5180424" y="4339730"/>
                <a:ext cx="1317991" cy="68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C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Ken Moselle</a:t>
                </a:r>
              </a:p>
            </p:txBody>
          </p:sp>
        </p:grpSp>
      </p:grpSp>
      <p:sp>
        <p:nvSpPr>
          <p:cNvPr id="33" name="TextBox 5">
            <a:extLst>
              <a:ext uri="{FF2B5EF4-FFF2-40B4-BE49-F238E27FC236}">
                <a16:creationId xmlns:a16="http://schemas.microsoft.com/office/drawing/2014/main" id="{84EEE085-0C69-49A3-B185-504805BAF974}"/>
              </a:ext>
            </a:extLst>
          </p:cNvPr>
          <p:cNvSpPr txBox="1"/>
          <p:nvPr/>
        </p:nvSpPr>
        <p:spPr>
          <a:xfrm>
            <a:off x="0" y="1043563"/>
            <a:ext cx="72343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Transactional Data of Island Health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patients vote with their feet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EB9020-C4B7-46EC-87FC-7BB7D1BCC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78" y="1081088"/>
            <a:ext cx="2930711" cy="18987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F91BF2A-CE11-423B-BC11-00362865CF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68" y="1797727"/>
            <a:ext cx="2107321" cy="27219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73F8E34-567D-421C-B678-8B7F6E6ED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2569" y="3111919"/>
            <a:ext cx="3071820" cy="13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38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2021-01-16T14:33:15Z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