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  <p:sldId id="262" r:id="rId7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A130B-0B2E-4F0B-A95C-22DF52DB2D17}" v="25" dt="2019-11-07T22:13:28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66" d="100"/>
          <a:sy n="66" d="100"/>
        </p:scale>
        <p:origin x="2526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405A130B-0B2E-4F0B-A95C-22DF52DB2D17}"/>
    <pc:docChg chg="addSld modSld">
      <pc:chgData name="Andriy Koval" userId="94b0ee10-df03-4853-b640-080a3ffc2346" providerId="ADAL" clId="{405A130B-0B2E-4F0B-A95C-22DF52DB2D17}" dt="2019-11-07T22:13:59.580" v="81" actId="1076"/>
      <pc:docMkLst>
        <pc:docMk/>
      </pc:docMkLst>
      <pc:sldChg chg="addSp modSp">
        <pc:chgData name="Andriy Koval" userId="94b0ee10-df03-4853-b640-080a3ffc2346" providerId="ADAL" clId="{405A130B-0B2E-4F0B-A95C-22DF52DB2D17}" dt="2019-11-07T22:08:11" v="16" actId="1035"/>
        <pc:sldMkLst>
          <pc:docMk/>
          <pc:sldMk cId="1166155303" sldId="261"/>
        </pc:sldMkLst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20" creationId="{44B3C268-0FD1-4AA2-A775-2C1F6C3D736C}"/>
          </ac:spMkLst>
        </pc:spChg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29" creationId="{F2A2EE95-B0F4-4C9F-A0CE-2F7E4FBEA3A0}"/>
          </ac:spMkLst>
        </pc:spChg>
        <pc:grpChg chg="mod">
          <ac:chgData name="Andriy Koval" userId="94b0ee10-df03-4853-b640-080a3ffc2346" providerId="ADAL" clId="{405A130B-0B2E-4F0B-A95C-22DF52DB2D17}" dt="2019-11-07T22:08:01.883" v="10" actId="692"/>
          <ac:grpSpMkLst>
            <pc:docMk/>
            <pc:sldMk cId="1166155303" sldId="261"/>
            <ac:grpSpMk id="2" creationId="{32C314F7-DC58-4A17-971F-238A695BC88B}"/>
          </ac:grpSpMkLst>
        </pc:grpChg>
        <pc:grpChg chg="mod">
          <ac:chgData name="Andriy Koval" userId="94b0ee10-df03-4853-b640-080a3ffc2346" providerId="ADAL" clId="{405A130B-0B2E-4F0B-A95C-22DF52DB2D17}" dt="2019-11-07T22:08:11" v="16" actId="1035"/>
          <ac:grpSpMkLst>
            <pc:docMk/>
            <pc:sldMk cId="1166155303" sldId="261"/>
            <ac:grpSpMk id="3" creationId="{040E6344-7968-4CD6-92F2-DF4FF4C9A4C3}"/>
          </ac:grpSpMkLst>
        </pc:grpChg>
        <pc:picChg chg="mod">
          <ac:chgData name="Andriy Koval" userId="94b0ee10-df03-4853-b640-080a3ffc2346" providerId="ADAL" clId="{405A130B-0B2E-4F0B-A95C-22DF52DB2D17}" dt="2019-11-07T22:08:11" v="16" actId="1035"/>
          <ac:picMkLst>
            <pc:docMk/>
            <pc:sldMk cId="1166155303" sldId="261"/>
            <ac:picMk id="13" creationId="{D37970F7-E84F-47C7-964A-E38651ED086A}"/>
          </ac:picMkLst>
        </pc:picChg>
        <pc:picChg chg="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15" creationId="{9CD94F9F-B188-4C82-98C9-4E41D632757C}"/>
          </ac:picMkLst>
        </pc:picChg>
        <pc:picChg chg="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17" creationId="{60B9A34B-EEFF-412E-8C90-E6488EAE684E}"/>
          </ac:picMkLst>
        </pc:picChg>
        <pc:picChg chg="add 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25" creationId="{917A0858-5638-4D46-A677-6FF56B78D30E}"/>
          </ac:picMkLst>
        </pc:picChg>
        <pc:picChg chg="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28" creationId="{0BA60F90-6C80-4EA8-B872-5F35E056707E}"/>
          </ac:picMkLst>
        </pc:picChg>
      </pc:sldChg>
      <pc:sldChg chg="addSp delSp modSp add">
        <pc:chgData name="Andriy Koval" userId="94b0ee10-df03-4853-b640-080a3ffc2346" providerId="ADAL" clId="{405A130B-0B2E-4F0B-A95C-22DF52DB2D17}" dt="2019-11-07T22:13:59.580" v="81" actId="1076"/>
        <pc:sldMkLst>
          <pc:docMk/>
          <pc:sldMk cId="2971910026" sldId="262"/>
        </pc:sldMkLst>
        <pc:spChg chg="mod">
          <ac:chgData name="Andriy Koval" userId="94b0ee10-df03-4853-b640-080a3ffc2346" providerId="ADAL" clId="{405A130B-0B2E-4F0B-A95C-22DF52DB2D17}" dt="2019-11-07T22:12:58.373" v="46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405A130B-0B2E-4F0B-A95C-22DF52DB2D17}" dt="2019-11-07T22:12:58.373" v="46" actId="2085"/>
          <ac:spMkLst>
            <pc:docMk/>
            <pc:sldMk cId="2971910026" sldId="262"/>
            <ac:spMk id="5" creationId="{D7B3B870-1F00-4BCE-B580-A12C4F1B87D4}"/>
          </ac:spMkLst>
        </pc:spChg>
        <pc:spChg chg="add mod">
          <ac:chgData name="Andriy Koval" userId="94b0ee10-df03-4853-b640-080a3ffc2346" providerId="ADAL" clId="{405A130B-0B2E-4F0B-A95C-22DF52DB2D17}" dt="2019-11-07T22:13:46.315" v="72" actId="1076"/>
          <ac:spMkLst>
            <pc:docMk/>
            <pc:sldMk cId="2971910026" sldId="262"/>
            <ac:spMk id="7" creationId="{21CC7405-141E-4C0D-9157-7A857A93DF6C}"/>
          </ac:spMkLst>
        </pc:spChg>
        <pc:spChg chg="mod">
          <ac:chgData name="Andriy Koval" userId="94b0ee10-df03-4853-b640-080a3ffc2346" providerId="ADAL" clId="{405A130B-0B2E-4F0B-A95C-22DF52DB2D17}" dt="2019-11-07T22:12:58.373" v="46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405A130B-0B2E-4F0B-A95C-22DF52DB2D17}" dt="2019-11-07T22:13:59.580" v="81" actId="1076"/>
          <ac:spMkLst>
            <pc:docMk/>
            <pc:sldMk cId="2971910026" sldId="262"/>
            <ac:spMk id="29" creationId="{F2A2EE95-B0F4-4C9F-A0CE-2F7E4FBEA3A0}"/>
          </ac:spMkLst>
        </pc:spChg>
        <pc:grpChg chg="mod">
          <ac:chgData name="Andriy Koval" userId="94b0ee10-df03-4853-b640-080a3ffc2346" providerId="ADAL" clId="{405A130B-0B2E-4F0B-A95C-22DF52DB2D17}" dt="2019-11-07T22:12:58.373" v="46" actId="2085"/>
          <ac:grpSpMkLst>
            <pc:docMk/>
            <pc:sldMk cId="2971910026" sldId="262"/>
            <ac:grpSpMk id="2" creationId="{32C314F7-DC58-4A17-971F-238A695BC88B}"/>
          </ac:grpSpMkLst>
        </pc:grpChg>
        <pc:grpChg chg="del mod">
          <ac:chgData name="Andriy Koval" userId="94b0ee10-df03-4853-b640-080a3ffc2346" providerId="ADAL" clId="{405A130B-0B2E-4F0B-A95C-22DF52DB2D17}" dt="2019-11-07T22:12:27.389" v="41" actId="165"/>
          <ac:grpSpMkLst>
            <pc:docMk/>
            <pc:sldMk cId="2971910026" sldId="262"/>
            <ac:grpSpMk id="3" creationId="{040E6344-7968-4CD6-92F2-DF4FF4C9A4C3}"/>
          </ac:grpSpMkLst>
        </pc:grpChg>
        <pc:picChg chg="add mod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6" creationId="{FA4CE4F4-E0B8-4C2D-9052-AAC65D85E864}"/>
          </ac:picMkLst>
        </pc:picChg>
        <pc:picChg chg="mod topLvl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3" creationId="{D37970F7-E84F-47C7-964A-E38651ED086A}"/>
          </ac:picMkLst>
        </pc:picChg>
        <pc:picChg chg="mod topLvl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4" creationId="{7DA7F229-244E-4874-A44C-86D992C6D8C8}"/>
          </ac:picMkLst>
        </pc:picChg>
        <pc:picChg chg="mod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5" creationId="{9CD94F9F-B188-4C82-98C9-4E41D632757C}"/>
          </ac:picMkLst>
        </pc:picChg>
        <pc:picChg chg="mod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7" creationId="{60B9A34B-EEFF-412E-8C90-E6488EAE684E}"/>
          </ac:picMkLst>
        </pc:picChg>
        <pc:picChg chg="mod">
          <ac:chgData name="Andriy Koval" userId="94b0ee10-df03-4853-b640-080a3ffc2346" providerId="ADAL" clId="{405A130B-0B2E-4F0B-A95C-22DF52DB2D17}" dt="2019-11-07T22:13:51.074" v="80" actId="1038"/>
          <ac:picMkLst>
            <pc:docMk/>
            <pc:sldMk cId="2971910026" sldId="262"/>
            <ac:picMk id="25" creationId="{917A0858-5638-4D46-A677-6FF56B78D30E}"/>
          </ac:picMkLst>
        </pc:picChg>
        <pc:picChg chg="del mod">
          <ac:chgData name="Andriy Koval" userId="94b0ee10-df03-4853-b640-080a3ffc2346" providerId="ADAL" clId="{405A130B-0B2E-4F0B-A95C-22DF52DB2D17}" dt="2019-11-07T22:13:18.807" v="47" actId="478"/>
          <ac:picMkLst>
            <pc:docMk/>
            <pc:sldMk cId="2971910026" sldId="262"/>
            <ac:picMk id="28" creationId="{0BA60F90-6C80-4EA8-B872-5F35E056707E}"/>
          </ac:picMkLst>
        </pc:picChg>
      </pc:sldChg>
    </pc:docChg>
  </pc:docChgLst>
  <pc:docChgLst>
    <pc:chgData name="Andriy Koval" userId="94b0ee10-df03-4853-b640-080a3ffc2346" providerId="ADAL" clId="{D2999B31-E557-4C65-87FD-15DC21347E88}"/>
    <pc:docChg chg="undo custSel modSld">
      <pc:chgData name="Andriy Koval" userId="94b0ee10-df03-4853-b640-080a3ffc2346" providerId="ADAL" clId="{D2999B31-E557-4C65-87FD-15DC21347E88}" dt="2019-07-29T18:13:12.073" v="176" actId="1076"/>
      <pc:docMkLst>
        <pc:docMk/>
      </pc:docMkLst>
      <pc:sldChg chg="addSp delSp modSp">
        <pc:chgData name="Andriy Koval" userId="94b0ee10-df03-4853-b640-080a3ffc2346" providerId="ADAL" clId="{D2999B31-E557-4C65-87FD-15DC21347E88}" dt="2019-07-29T18:13:12.073" v="176" actId="1076"/>
        <pc:sldMkLst>
          <pc:docMk/>
          <pc:sldMk cId="1166155303" sldId="261"/>
        </pc:sldMkLst>
        <pc:spChg chg="mod">
          <ac:chgData name="Andriy Koval" userId="94b0ee10-df03-4853-b640-080a3ffc2346" providerId="ADAL" clId="{D2999B31-E557-4C65-87FD-15DC21347E88}" dt="2019-07-29T18:12:23.121" v="129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19" creationId="{93962C7A-169C-4D47-99C7-86E5D8438498}"/>
          </ac:spMkLst>
        </pc:spChg>
        <pc:spChg chg="mod">
          <ac:chgData name="Andriy Koval" userId="94b0ee10-df03-4853-b640-080a3ffc2346" providerId="ADAL" clId="{D2999B31-E557-4C65-87FD-15DC21347E88}" dt="2019-07-29T18:12:23.121" v="129" actId="2085"/>
          <ac:spMkLst>
            <pc:docMk/>
            <pc:sldMk cId="1166155303" sldId="261"/>
            <ac:spMk id="20" creationId="{44B3C268-0FD1-4AA2-A775-2C1F6C3D736C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1" creationId="{D8449574-D598-4044-841F-F7F8F7156326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2" creationId="{4E931F78-C6DA-4782-B922-502F43F3E649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3" creationId="{BD974576-EEED-42EC-A465-C03EE9590823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4" creationId="{82EB9301-7684-40C9-AF3D-DA10AD3D2BE1}"/>
          </ac:spMkLst>
        </pc:spChg>
        <pc:spChg chg="mod">
          <ac:chgData name="Andriy Koval" userId="94b0ee10-df03-4853-b640-080a3ffc2346" providerId="ADAL" clId="{D2999B31-E557-4C65-87FD-15DC21347E88}" dt="2019-07-29T18:13:12.073" v="176" actId="1076"/>
          <ac:spMkLst>
            <pc:docMk/>
            <pc:sldMk cId="1166155303" sldId="261"/>
            <ac:spMk id="26" creationId="{6FD7E8BF-3952-4E4A-B174-CE959BEBBB63}"/>
          </ac:spMkLst>
        </pc:spChg>
        <pc:spChg chg="add del mod">
          <ac:chgData name="Andriy Koval" userId="94b0ee10-df03-4853-b640-080a3ffc2346" providerId="ADAL" clId="{D2999B31-E557-4C65-87FD-15DC21347E88}" dt="2019-07-29T18:12:29.320" v="130" actId="478"/>
          <ac:spMkLst>
            <pc:docMk/>
            <pc:sldMk cId="1166155303" sldId="261"/>
            <ac:spMk id="27" creationId="{F8B34587-AED5-403D-8F46-0551B1B0BC63}"/>
          </ac:spMkLst>
        </pc:spChg>
        <pc:spChg chg="add mod">
          <ac:chgData name="Andriy Koval" userId="94b0ee10-df03-4853-b640-080a3ffc2346" providerId="ADAL" clId="{D2999B31-E557-4C65-87FD-15DC21347E88}" dt="2019-07-29T18:09:39.729" v="106" actId="1076"/>
          <ac:spMkLst>
            <pc:docMk/>
            <pc:sldMk cId="1166155303" sldId="261"/>
            <ac:spMk id="29" creationId="{F2A2EE95-B0F4-4C9F-A0CE-2F7E4FBEA3A0}"/>
          </ac:spMkLst>
        </pc:spChg>
        <pc:grpChg chg="add mod">
          <ac:chgData name="Andriy Koval" userId="94b0ee10-df03-4853-b640-080a3ffc2346" providerId="ADAL" clId="{D2999B31-E557-4C65-87FD-15DC21347E88}" dt="2019-07-29T18:13:00.705" v="171" actId="1076"/>
          <ac:grpSpMkLst>
            <pc:docMk/>
            <pc:sldMk cId="1166155303" sldId="261"/>
            <ac:grpSpMk id="2" creationId="{32C314F7-DC58-4A17-971F-238A695BC88B}"/>
          </ac:grpSpMkLst>
        </pc:grpChg>
        <pc:grpChg chg="add mod">
          <ac:chgData name="Andriy Koval" userId="94b0ee10-df03-4853-b640-080a3ffc2346" providerId="ADAL" clId="{D2999B31-E557-4C65-87FD-15DC21347E88}" dt="2019-07-29T18:12:46.281" v="162" actId="1035"/>
          <ac:grpSpMkLst>
            <pc:docMk/>
            <pc:sldMk cId="1166155303" sldId="261"/>
            <ac:grpSpMk id="3" creationId="{040E6344-7968-4CD6-92F2-DF4FF4C9A4C3}"/>
          </ac:grpSpMkLst>
        </pc:grpChg>
        <pc:picChg chg="add mod">
          <ac:chgData name="Andriy Koval" userId="94b0ee10-df03-4853-b640-080a3ffc2346" providerId="ADAL" clId="{D2999B31-E557-4C65-87FD-15DC21347E88}" dt="2019-07-29T18:10:24.248" v="119" actId="164"/>
          <ac:picMkLst>
            <pc:docMk/>
            <pc:sldMk cId="1166155303" sldId="261"/>
            <ac:picMk id="13" creationId="{D37970F7-E84F-47C7-964A-E38651ED086A}"/>
          </ac:picMkLst>
        </pc:picChg>
        <pc:picChg chg="add mod">
          <ac:chgData name="Andriy Koval" userId="94b0ee10-df03-4853-b640-080a3ffc2346" providerId="ADAL" clId="{D2999B31-E557-4C65-87FD-15DC21347E88}" dt="2019-07-29T18:10:24.248" v="119" actId="164"/>
          <ac:picMkLst>
            <pc:docMk/>
            <pc:sldMk cId="1166155303" sldId="261"/>
            <ac:picMk id="14" creationId="{7DA7F229-244E-4874-A44C-86D992C6D8C8}"/>
          </ac:picMkLst>
        </pc:picChg>
        <pc:picChg chg="add mod">
          <ac:chgData name="Andriy Koval" userId="94b0ee10-df03-4853-b640-080a3ffc2346" providerId="ADAL" clId="{D2999B31-E557-4C65-87FD-15DC21347E88}" dt="2019-07-29T18:10:31.824" v="121" actId="1076"/>
          <ac:picMkLst>
            <pc:docMk/>
            <pc:sldMk cId="1166155303" sldId="261"/>
            <ac:picMk id="15" creationId="{9CD94F9F-B188-4C82-98C9-4E41D632757C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16" creationId="{BA03D7C9-5B56-4058-ADC9-CC99C1089C85}"/>
          </ac:picMkLst>
        </pc:picChg>
        <pc:picChg chg="mod">
          <ac:chgData name="Andriy Koval" userId="94b0ee10-df03-4853-b640-080a3ffc2346" providerId="ADAL" clId="{D2999B31-E557-4C65-87FD-15DC21347E88}" dt="2019-07-29T18:03:46.306" v="11" actId="1076"/>
          <ac:picMkLst>
            <pc:docMk/>
            <pc:sldMk cId="1166155303" sldId="261"/>
            <ac:picMk id="17" creationId="{60B9A34B-EEFF-412E-8C90-E6488EAE684E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18" creationId="{49E3ACAC-A82D-4E3D-88E8-65A46512992D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25" creationId="{4252A12E-40B8-4D06-BADA-C0F12D8A15F5}"/>
          </ac:picMkLst>
        </pc:picChg>
        <pc:picChg chg="add mod">
          <ac:chgData name="Andriy Koval" userId="94b0ee10-df03-4853-b640-080a3ffc2346" providerId="ADAL" clId="{D2999B31-E557-4C65-87FD-15DC21347E88}" dt="2019-07-29T18:07:32.193" v="79" actId="1076"/>
          <ac:picMkLst>
            <pc:docMk/>
            <pc:sldMk cId="1166155303" sldId="261"/>
            <ac:picMk id="28" creationId="{0BA60F90-6C80-4EA8-B872-5F35E05670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B9A34B-EEFF-412E-8C90-E6488EAE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4" y="1622750"/>
            <a:ext cx="2841816" cy="2131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2C314F7-DC58-4A17-971F-238A695BC88B}"/>
              </a:ext>
            </a:extLst>
          </p:cNvPr>
          <p:cNvGrpSpPr/>
          <p:nvPr/>
        </p:nvGrpSpPr>
        <p:grpSpPr>
          <a:xfrm>
            <a:off x="2363087" y="1616744"/>
            <a:ext cx="1831910" cy="1782904"/>
            <a:chOff x="-307131" y="963426"/>
            <a:chExt cx="3237203" cy="31506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962C7A-169C-4D47-99C7-86E5D8438498}"/>
                </a:ext>
              </a:extLst>
            </p:cNvPr>
            <p:cNvSpPr/>
            <p:nvPr/>
          </p:nvSpPr>
          <p:spPr>
            <a:xfrm>
              <a:off x="114949" y="1631908"/>
              <a:ext cx="2673938" cy="407908"/>
            </a:xfrm>
            <a:prstGeom prst="rect">
              <a:avLst/>
            </a:prstGeom>
            <a:solidFill>
              <a:srgbClr val="E41A1C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Substantially increased risk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449574-D598-4044-841F-F7F8F7156326}"/>
                </a:ext>
              </a:extLst>
            </p:cNvPr>
            <p:cNvSpPr/>
            <p:nvPr/>
          </p:nvSpPr>
          <p:spPr>
            <a:xfrm>
              <a:off x="114949" y="2150464"/>
              <a:ext cx="2576795" cy="407908"/>
            </a:xfrm>
            <a:prstGeom prst="rect">
              <a:avLst/>
            </a:prstGeom>
            <a:solidFill>
              <a:srgbClr val="FF7F00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Moderately increased risk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931F78-C6DA-4782-B922-502F43F3E649}"/>
                </a:ext>
              </a:extLst>
            </p:cNvPr>
            <p:cNvSpPr/>
            <p:nvPr/>
          </p:nvSpPr>
          <p:spPr>
            <a:xfrm>
              <a:off x="114949" y="2669018"/>
              <a:ext cx="1711815" cy="407908"/>
            </a:xfrm>
            <a:prstGeom prst="rect">
              <a:avLst/>
            </a:prstGeom>
            <a:solidFill>
              <a:srgbClr val="4DAF4A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Reference group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974576-EEED-42EC-A465-C03EE9590823}"/>
                </a:ext>
              </a:extLst>
            </p:cNvPr>
            <p:cNvSpPr/>
            <p:nvPr/>
          </p:nvSpPr>
          <p:spPr>
            <a:xfrm>
              <a:off x="114949" y="3151541"/>
              <a:ext cx="2639311" cy="407908"/>
            </a:xfrm>
            <a:prstGeom prst="rect">
              <a:avLst/>
            </a:prstGeom>
            <a:solidFill>
              <a:srgbClr val="377EB8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Moderately decreased risk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EB9301-7684-40C9-AF3D-DA10AD3D2BE1}"/>
                </a:ext>
              </a:extLst>
            </p:cNvPr>
            <p:cNvSpPr/>
            <p:nvPr/>
          </p:nvSpPr>
          <p:spPr>
            <a:xfrm>
              <a:off x="114949" y="3706123"/>
              <a:ext cx="2736455" cy="407908"/>
            </a:xfrm>
            <a:prstGeom prst="rect">
              <a:avLst/>
            </a:prstGeom>
            <a:solidFill>
              <a:srgbClr val="984EA3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Substantially decreased risk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7E8BF-3952-4E4A-B174-CE959BEBBB63}"/>
                </a:ext>
              </a:extLst>
            </p:cNvPr>
            <p:cNvSpPr txBox="1"/>
            <p:nvPr/>
          </p:nvSpPr>
          <p:spPr>
            <a:xfrm>
              <a:off x="-307131" y="963426"/>
              <a:ext cx="3237203" cy="59826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 Narrow" panose="020B0606020202030204" pitchFamily="34" charset="0"/>
                  <a:cs typeface="Arial" panose="020B0604020202020204" pitchFamily="34" charset="0"/>
                </a:rPr>
                <a:t>Informed expectation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0E6344-7968-4CD6-92F2-DF4FF4C9A4C3}"/>
              </a:ext>
            </a:extLst>
          </p:cNvPr>
          <p:cNvGrpSpPr/>
          <p:nvPr/>
        </p:nvGrpSpPr>
        <p:grpSpPr>
          <a:xfrm>
            <a:off x="1465836" y="3598946"/>
            <a:ext cx="5786393" cy="1145900"/>
            <a:chOff x="435682" y="3696021"/>
            <a:chExt cx="5497289" cy="971660"/>
          </a:xfrm>
        </p:grpSpPr>
        <p:pic>
          <p:nvPicPr>
            <p:cNvPr id="13" name="Picture 2" descr="Image result for EQUATION FOR LOGISTIC REGRESSION">
              <a:extLst>
                <a:ext uri="{FF2B5EF4-FFF2-40B4-BE49-F238E27FC236}">
                  <a16:creationId xmlns:a16="http://schemas.microsoft.com/office/drawing/2014/main" id="{D37970F7-E84F-47C7-964A-E38651ED08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41"/>
            <a:stretch/>
          </p:blipFill>
          <p:spPr bwMode="auto">
            <a:xfrm>
              <a:off x="435682" y="3696021"/>
              <a:ext cx="2248221" cy="971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Logistic3.png">
              <a:extLst>
                <a:ext uri="{FF2B5EF4-FFF2-40B4-BE49-F238E27FC236}">
                  <a16:creationId xmlns:a16="http://schemas.microsoft.com/office/drawing/2014/main" id="{7DA7F229-244E-4874-A44C-86D992C6D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952" y="3977856"/>
              <a:ext cx="3184019" cy="545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94F9F-B188-4C82-98C9-4E41D63275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103"/>
          <a:stretch/>
        </p:blipFill>
        <p:spPr>
          <a:xfrm>
            <a:off x="47510" y="1921838"/>
            <a:ext cx="2189182" cy="1716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4" descr="https://lh3.googleusercontent.com/aLp6e8uhby0FIig1WKkTKgFKnp43_JEJYNL3Way3vZ18ro3bIlWdW5vUo_OQvejo-CKT0XGfV09OHPJZ4rrfAoJcjf4iHcnBEK1QTyFEEaV4QebEbQFGYDSm7z_mEX_w9sVsGwcpv-agn9d6qrF26PvXO2O8SD8xo-KZJOjP1nWaF3mHS0yd3jnh7oAcZYyg03Elcw0La4LSbBODgqu4oBPdtIDaVDVK_H_AQOgV-xgxi7mUbiRJfeQTHMcV7bK6ULArbJ39MfW33PlGJicnksisjLbDFDcxSV_ldXCGMyHWrFbObgd5-5yNOaK83p_UTJzZO52DW5JxNwngDrWxom2kP_7-hTNuKnza8KnLBNw-BXH4A8qm2uwJUUJwMrWjuNUjqduu8c2rn7fqdERoXWXpkg5uFKQZUOLbfwNEWIyyRXo1SprP3kIh3xvAZGOLMaH6cCbk1TYjTNgwNZo7zpG-i8LojBlw72h236y02EK7cqCh822EI2HMyfmWH9Y4Enq3wPRJFGsWz79YUFTQ4D07vekOC-E8XGnKZR3Ld9UBQyKFX-fL7hqerCxLM7l_hqkUBomeDzLKFXWJjwurs_1LhI5MdAA676EkAu88R1xG6yQwWHVtIYpFZam71eBZlCN94I8lOubYDUgkdXfoQZAzxw=w1920-h597-no">
            <a:extLst>
              <a:ext uri="{FF2B5EF4-FFF2-40B4-BE49-F238E27FC236}">
                <a16:creationId xmlns:a16="http://schemas.microsoft.com/office/drawing/2014/main" id="{0BA60F90-6C80-4EA8-B872-5F35E0567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339"/>
            <a:ext cx="3164989" cy="9824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2A2EE95-B0F4-4C9F-A0CE-2F7E4FBEA3A0}"/>
              </a:ext>
            </a:extLst>
          </p:cNvPr>
          <p:cNvSpPr txBox="1"/>
          <p:nvPr/>
        </p:nvSpPr>
        <p:spPr>
          <a:xfrm>
            <a:off x="3232834" y="741406"/>
            <a:ext cx="402706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.R + .</a:t>
            </a:r>
            <a:r>
              <a:rPr lang="en-US" sz="3200" dirty="0" err="1">
                <a:latin typeface="Consolas" panose="020B0609020204030204" pitchFamily="49" charset="0"/>
              </a:rPr>
              <a:t>Rmd</a:t>
            </a:r>
            <a:r>
              <a:rPr lang="en-US" sz="3200" dirty="0">
                <a:latin typeface="Consolas" panose="020B0609020204030204" pitchFamily="49" charset="0"/>
              </a:rPr>
              <a:t> = .html</a:t>
            </a:r>
            <a:endParaRPr lang="en-US" sz="3200" baseline="-25000" dirty="0">
              <a:latin typeface="Consolas" panose="020B0609020204030204" pitchFamily="49" charset="0"/>
            </a:endParaRPr>
          </a:p>
        </p:txBody>
      </p:sp>
      <p:pic>
        <p:nvPicPr>
          <p:cNvPr id="25" name="Picture 24" descr="A picture containing lamp, drawing&#10;&#10;Description automatically generated">
            <a:extLst>
              <a:ext uri="{FF2B5EF4-FFF2-40B4-BE49-F238E27FC236}">
                <a16:creationId xmlns:a16="http://schemas.microsoft.com/office/drawing/2014/main" id="{917A0858-5638-4D46-A677-6FF56B78D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5" y="3768157"/>
            <a:ext cx="865736" cy="8454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B9A34B-EEFF-412E-8C90-E6488EAE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53" y="2618423"/>
            <a:ext cx="2841816" cy="2131362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2C314F7-DC58-4A17-971F-238A695BC88B}"/>
              </a:ext>
            </a:extLst>
          </p:cNvPr>
          <p:cNvGrpSpPr/>
          <p:nvPr/>
        </p:nvGrpSpPr>
        <p:grpSpPr>
          <a:xfrm>
            <a:off x="2586218" y="2810121"/>
            <a:ext cx="1831910" cy="1782904"/>
            <a:chOff x="-307131" y="963426"/>
            <a:chExt cx="3237203" cy="31506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962C7A-169C-4D47-99C7-86E5D8438498}"/>
                </a:ext>
              </a:extLst>
            </p:cNvPr>
            <p:cNvSpPr/>
            <p:nvPr/>
          </p:nvSpPr>
          <p:spPr>
            <a:xfrm>
              <a:off x="114949" y="1631908"/>
              <a:ext cx="2673938" cy="407908"/>
            </a:xfrm>
            <a:prstGeom prst="rect">
              <a:avLst/>
            </a:prstGeom>
            <a:solidFill>
              <a:srgbClr val="E41A1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Substantially increased risk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449574-D598-4044-841F-F7F8F7156326}"/>
                </a:ext>
              </a:extLst>
            </p:cNvPr>
            <p:cNvSpPr/>
            <p:nvPr/>
          </p:nvSpPr>
          <p:spPr>
            <a:xfrm>
              <a:off x="114949" y="2150464"/>
              <a:ext cx="2576795" cy="407908"/>
            </a:xfrm>
            <a:prstGeom prst="rect">
              <a:avLst/>
            </a:prstGeom>
            <a:solidFill>
              <a:srgbClr val="FF7F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Moderately increased risk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931F78-C6DA-4782-B922-502F43F3E649}"/>
                </a:ext>
              </a:extLst>
            </p:cNvPr>
            <p:cNvSpPr/>
            <p:nvPr/>
          </p:nvSpPr>
          <p:spPr>
            <a:xfrm>
              <a:off x="114949" y="2669018"/>
              <a:ext cx="1711815" cy="407908"/>
            </a:xfrm>
            <a:prstGeom prst="rect">
              <a:avLst/>
            </a:prstGeom>
            <a:solidFill>
              <a:srgbClr val="4DAF4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Reference group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974576-EEED-42EC-A465-C03EE9590823}"/>
                </a:ext>
              </a:extLst>
            </p:cNvPr>
            <p:cNvSpPr/>
            <p:nvPr/>
          </p:nvSpPr>
          <p:spPr>
            <a:xfrm>
              <a:off x="114949" y="3151541"/>
              <a:ext cx="2639311" cy="407908"/>
            </a:xfrm>
            <a:prstGeom prst="rect">
              <a:avLst/>
            </a:prstGeom>
            <a:solidFill>
              <a:srgbClr val="377EB8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Moderately decreased risk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EB9301-7684-40C9-AF3D-DA10AD3D2BE1}"/>
                </a:ext>
              </a:extLst>
            </p:cNvPr>
            <p:cNvSpPr/>
            <p:nvPr/>
          </p:nvSpPr>
          <p:spPr>
            <a:xfrm>
              <a:off x="114949" y="3706123"/>
              <a:ext cx="2736455" cy="407908"/>
            </a:xfrm>
            <a:prstGeom prst="rect">
              <a:avLst/>
            </a:prstGeom>
            <a:solidFill>
              <a:srgbClr val="984EA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Substantially decreased risk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7E8BF-3952-4E4A-B174-CE959BEBBB63}"/>
                </a:ext>
              </a:extLst>
            </p:cNvPr>
            <p:cNvSpPr txBox="1"/>
            <p:nvPr/>
          </p:nvSpPr>
          <p:spPr>
            <a:xfrm>
              <a:off x="-307131" y="963426"/>
              <a:ext cx="3237203" cy="598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 Narrow" panose="020B0606020202030204" pitchFamily="34" charset="0"/>
                  <a:cs typeface="Arial" panose="020B0604020202020204" pitchFamily="34" charset="0"/>
                </a:rPr>
                <a:t>Informed expectation</a:t>
              </a:r>
            </a:p>
          </p:txBody>
        </p:sp>
      </p:grpSp>
      <p:pic>
        <p:nvPicPr>
          <p:cNvPr id="13" name="Picture 2" descr="Image result for EQUATION FOR LOGISTIC REGRESSION">
            <a:extLst>
              <a:ext uri="{FF2B5EF4-FFF2-40B4-BE49-F238E27FC236}">
                <a16:creationId xmlns:a16="http://schemas.microsoft.com/office/drawing/2014/main" id="{D37970F7-E84F-47C7-964A-E38651ED0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1"/>
          <a:stretch/>
        </p:blipFill>
        <p:spPr bwMode="auto">
          <a:xfrm>
            <a:off x="139241" y="2804298"/>
            <a:ext cx="2366456" cy="114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Logistic3.png">
            <a:extLst>
              <a:ext uri="{FF2B5EF4-FFF2-40B4-BE49-F238E27FC236}">
                <a16:creationId xmlns:a16="http://schemas.microsoft.com/office/drawing/2014/main" id="{7DA7F229-244E-4874-A44C-86D992C6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1" y="4103893"/>
            <a:ext cx="2373939" cy="45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D94F9F-B188-4C82-98C9-4E41D63275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103"/>
          <a:stretch/>
        </p:blipFill>
        <p:spPr>
          <a:xfrm>
            <a:off x="4886424" y="749181"/>
            <a:ext cx="2189182" cy="1716685"/>
          </a:xfrm>
          <a:prstGeom prst="rect">
            <a:avLst/>
          </a:prstGeom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2A2EE95-B0F4-4C9F-A0CE-2F7E4FBEA3A0}"/>
              </a:ext>
            </a:extLst>
          </p:cNvPr>
          <p:cNvSpPr txBox="1"/>
          <p:nvPr/>
        </p:nvSpPr>
        <p:spPr>
          <a:xfrm>
            <a:off x="433689" y="2042368"/>
            <a:ext cx="402706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.R + .</a:t>
            </a:r>
            <a:r>
              <a:rPr lang="en-US" sz="3200" dirty="0" err="1">
                <a:latin typeface="Consolas" panose="020B0609020204030204" pitchFamily="49" charset="0"/>
              </a:rPr>
              <a:t>Rmd</a:t>
            </a:r>
            <a:r>
              <a:rPr lang="en-US" sz="3200" dirty="0">
                <a:latin typeface="Consolas" panose="020B0609020204030204" pitchFamily="49" charset="0"/>
              </a:rPr>
              <a:t> = .html</a:t>
            </a:r>
            <a:endParaRPr lang="en-US" sz="3200" baseline="-25000" dirty="0">
              <a:latin typeface="Consolas" panose="020B0609020204030204" pitchFamily="49" charset="0"/>
            </a:endParaRPr>
          </a:p>
        </p:txBody>
      </p:sp>
      <p:pic>
        <p:nvPicPr>
          <p:cNvPr id="25" name="Picture 24" descr="A picture containing lamp, drawing&#10;&#10;Description automatically generated">
            <a:extLst>
              <a:ext uri="{FF2B5EF4-FFF2-40B4-BE49-F238E27FC236}">
                <a16:creationId xmlns:a16="http://schemas.microsoft.com/office/drawing/2014/main" id="{917A0858-5638-4D46-A677-6FF56B78D3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5" y="669595"/>
            <a:ext cx="1126344" cy="1099945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CE4F4-E0B8-4C2D-9052-AAC65D85E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1813" y="701117"/>
            <a:ext cx="3425017" cy="64627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CC7405-141E-4C0D-9157-7A857A93DF6C}"/>
              </a:ext>
            </a:extLst>
          </p:cNvPr>
          <p:cNvSpPr txBox="1"/>
          <p:nvPr/>
        </p:nvSpPr>
        <p:spPr>
          <a:xfrm>
            <a:off x="2215110" y="1318514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Colloquium Series</a:t>
            </a:r>
          </a:p>
        </p:txBody>
      </p:sp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73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2019-11-07T22:13:59Z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