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2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0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EDB4D-4D48-40BF-9C8C-634728DFD196}" type="datetimeFigureOut">
              <a:rPr lang="en-US" smtClean="0"/>
              <a:t>2017-11-12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3B9D-B709-47AD-B750-5C47BC0FD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516" y="673331"/>
            <a:ext cx="6417426" cy="939470"/>
            <a:chOff x="598516" y="673331"/>
            <a:chExt cx="6417426" cy="939470"/>
          </a:xfrm>
        </p:grpSpPr>
        <p:sp>
          <p:nvSpPr>
            <p:cNvPr id="9" name="Rectangle 8"/>
            <p:cNvSpPr/>
            <p:nvPr/>
          </p:nvSpPr>
          <p:spPr>
            <a:xfrm>
              <a:off x="598516" y="673331"/>
              <a:ext cx="6417426" cy="9393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863" y="753818"/>
              <a:ext cx="1252731" cy="73761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57648" b="38392"/>
            <a:stretch/>
          </p:blipFill>
          <p:spPr>
            <a:xfrm>
              <a:off x="634024" y="753818"/>
              <a:ext cx="1647059" cy="77836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70" t="10981" r="11374" b="6076"/>
            <a:stretch/>
          </p:blipFill>
          <p:spPr>
            <a:xfrm>
              <a:off x="5537259" y="753818"/>
              <a:ext cx="1330038" cy="8589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078" y="723448"/>
              <a:ext cx="839101" cy="839101"/>
            </a:xfrm>
            <a:prstGeom prst="rect">
              <a:avLst/>
            </a:prstGeom>
          </p:spPr>
        </p:pic>
        <p:pic>
          <p:nvPicPr>
            <p:cNvPr id="1028" name="Picture 4" descr="Image result for ubc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887" y="743063"/>
              <a:ext cx="592428" cy="806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782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2</cp:revision>
  <dcterms:created xsi:type="dcterms:W3CDTF">2017-11-12T20:27:55Z</dcterms:created>
  <dcterms:modified xsi:type="dcterms:W3CDTF">2017-11-12T20:37:23Z</dcterms:modified>
</cp:coreProperties>
</file>