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AFB8-643A-4488-BA79-F69D07BCCCAD}" v="49" dt="2020-01-26T20:55:0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19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0CCE71D-CB2E-45EE-834B-36CE5BCF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7" y="2714218"/>
            <a:ext cx="1423817" cy="10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Image result for EQUATION FOR LOGISTIC REGRESSION">
            <a:extLst>
              <a:ext uri="{FF2B5EF4-FFF2-40B4-BE49-F238E27FC236}">
                <a16:creationId xmlns:a16="http://schemas.microsoft.com/office/drawing/2014/main" id="{D37970F7-E84F-47C7-964A-E38651ED0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/>
          <a:stretch/>
        </p:blipFill>
        <p:spPr bwMode="auto">
          <a:xfrm>
            <a:off x="98991" y="2636181"/>
            <a:ext cx="2366456" cy="114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3113816" y="1436202"/>
            <a:ext cx="40270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  <p:pic>
        <p:nvPicPr>
          <p:cNvPr id="25" name="Picture 24" descr="A picture containing lamp, drawing&#10;&#10;Description automatically generated">
            <a:extLst>
              <a:ext uri="{FF2B5EF4-FFF2-40B4-BE49-F238E27FC236}">
                <a16:creationId xmlns:a16="http://schemas.microsoft.com/office/drawing/2014/main" id="{917A0858-5638-4D46-A677-6FF56B78D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" y="1438269"/>
            <a:ext cx="1126344" cy="1099945"/>
          </a:xfrm>
          <a:prstGeom prst="rect">
            <a:avLst/>
          </a:prstGeom>
          <a:ln>
            <a:noFill/>
          </a:ln>
        </p:spPr>
      </p:pic>
      <p:pic>
        <p:nvPicPr>
          <p:cNvPr id="27" name="Picture 2" descr="Image result for cihr logo">
            <a:extLst>
              <a:ext uri="{FF2B5EF4-FFF2-40B4-BE49-F238E27FC236}">
                <a16:creationId xmlns:a16="http://schemas.microsoft.com/office/drawing/2014/main" id="{1604572A-12A5-4891-8279-539C5ED2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7" y="1438269"/>
            <a:ext cx="1638671" cy="91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588F6-6266-4DDC-BF05-38B68D7A1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55" y="2022824"/>
            <a:ext cx="1960767" cy="1426012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046C3-334D-4352-B73C-BC076B50E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388" y="2005225"/>
            <a:ext cx="1575690" cy="1181768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56A50-BAE2-49F5-9ED2-508C80C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75" y="3249176"/>
            <a:ext cx="1027684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31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2020-01-26T20:55:11Z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