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AE4BE-3747-4323-A107-98073A238CFF}" v="12" dt="2019-11-28T15:31:46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405A130B-0B2E-4F0B-A95C-22DF52DB2D17}"/>
    <pc:docChg chg="addSld modSld">
      <pc:chgData name="Andriy Koval" userId="94b0ee10-df03-4853-b640-080a3ffc2346" providerId="ADAL" clId="{405A130B-0B2E-4F0B-A95C-22DF52DB2D17}" dt="2019-11-07T22:13:59.580" v="81" actId="1076"/>
      <pc:docMkLst>
        <pc:docMk/>
      </pc:docMkLst>
      <pc:sldChg chg="addSp modSp">
        <pc:chgData name="Andriy Koval" userId="94b0ee10-df03-4853-b640-080a3ffc2346" providerId="ADAL" clId="{405A130B-0B2E-4F0B-A95C-22DF52DB2D17}" dt="2019-11-07T22:08:11" v="16" actId="1035"/>
        <pc:sldMkLst>
          <pc:docMk/>
          <pc:sldMk cId="1166155303" sldId="261"/>
        </pc:sldMkLst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20" creationId="{44B3C268-0FD1-4AA2-A775-2C1F6C3D736C}"/>
          </ac:spMkLst>
        </pc:spChg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29" creationId="{F2A2EE95-B0F4-4C9F-A0CE-2F7E4FBEA3A0}"/>
          </ac:spMkLst>
        </pc:spChg>
        <pc:grpChg chg="mod">
          <ac:chgData name="Andriy Koval" userId="94b0ee10-df03-4853-b640-080a3ffc2346" providerId="ADAL" clId="{405A130B-0B2E-4F0B-A95C-22DF52DB2D17}" dt="2019-11-07T22:08:01.883" v="10" actId="692"/>
          <ac:grpSpMkLst>
            <pc:docMk/>
            <pc:sldMk cId="1166155303" sldId="261"/>
            <ac:grpSpMk id="2" creationId="{32C314F7-DC58-4A17-971F-238A695BC88B}"/>
          </ac:grpSpMkLst>
        </pc:grpChg>
        <pc:grpChg chg="mod">
          <ac:chgData name="Andriy Koval" userId="94b0ee10-df03-4853-b640-080a3ffc2346" providerId="ADAL" clId="{405A130B-0B2E-4F0B-A95C-22DF52DB2D17}" dt="2019-11-07T22:08:11" v="16" actId="1035"/>
          <ac:grpSpMkLst>
            <pc:docMk/>
            <pc:sldMk cId="1166155303" sldId="261"/>
            <ac:grpSpMk id="3" creationId="{040E6344-7968-4CD6-92F2-DF4FF4C9A4C3}"/>
          </ac:grpSpMkLst>
        </pc:grpChg>
        <pc:picChg chg="mod">
          <ac:chgData name="Andriy Koval" userId="94b0ee10-df03-4853-b640-080a3ffc2346" providerId="ADAL" clId="{405A130B-0B2E-4F0B-A95C-22DF52DB2D17}" dt="2019-11-07T22:08:11" v="16" actId="1035"/>
          <ac:picMkLst>
            <pc:docMk/>
            <pc:sldMk cId="1166155303" sldId="261"/>
            <ac:picMk id="13" creationId="{D37970F7-E84F-47C7-964A-E38651ED086A}"/>
          </ac:picMkLst>
        </pc:picChg>
        <pc:picChg chg="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15" creationId="{9CD94F9F-B188-4C82-98C9-4E41D632757C}"/>
          </ac:picMkLst>
        </pc:picChg>
        <pc:picChg chg="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17" creationId="{60B9A34B-EEFF-412E-8C90-E6488EAE684E}"/>
          </ac:picMkLst>
        </pc:picChg>
        <pc:picChg chg="add 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25" creationId="{917A0858-5638-4D46-A677-6FF56B78D30E}"/>
          </ac:picMkLst>
        </pc:picChg>
        <pc:picChg chg="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28" creationId="{0BA60F90-6C80-4EA8-B872-5F35E056707E}"/>
          </ac:picMkLst>
        </pc:picChg>
      </pc:sldChg>
      <pc:sldChg chg="addSp delSp modSp add">
        <pc:chgData name="Andriy Koval" userId="94b0ee10-df03-4853-b640-080a3ffc2346" providerId="ADAL" clId="{405A130B-0B2E-4F0B-A95C-22DF52DB2D17}" dt="2019-11-07T22:13:59.580" v="81" actId="1076"/>
        <pc:sldMkLst>
          <pc:docMk/>
          <pc:sldMk cId="2971910026" sldId="262"/>
        </pc:sldMkLst>
        <pc:spChg chg="mod">
          <ac:chgData name="Andriy Koval" userId="94b0ee10-df03-4853-b640-080a3ffc2346" providerId="ADAL" clId="{405A130B-0B2E-4F0B-A95C-22DF52DB2D17}" dt="2019-11-07T22:12:58.373" v="46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405A130B-0B2E-4F0B-A95C-22DF52DB2D17}" dt="2019-11-07T22:12:58.373" v="46" actId="2085"/>
          <ac:spMkLst>
            <pc:docMk/>
            <pc:sldMk cId="2971910026" sldId="262"/>
            <ac:spMk id="5" creationId="{D7B3B870-1F00-4BCE-B580-A12C4F1B87D4}"/>
          </ac:spMkLst>
        </pc:spChg>
        <pc:spChg chg="add mod">
          <ac:chgData name="Andriy Koval" userId="94b0ee10-df03-4853-b640-080a3ffc2346" providerId="ADAL" clId="{405A130B-0B2E-4F0B-A95C-22DF52DB2D17}" dt="2019-11-07T22:13:46.315" v="72" actId="1076"/>
          <ac:spMkLst>
            <pc:docMk/>
            <pc:sldMk cId="2971910026" sldId="262"/>
            <ac:spMk id="7" creationId="{21CC7405-141E-4C0D-9157-7A857A93DF6C}"/>
          </ac:spMkLst>
        </pc:spChg>
        <pc:spChg chg="mod">
          <ac:chgData name="Andriy Koval" userId="94b0ee10-df03-4853-b640-080a3ffc2346" providerId="ADAL" clId="{405A130B-0B2E-4F0B-A95C-22DF52DB2D17}" dt="2019-11-07T22:12:58.373" v="46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405A130B-0B2E-4F0B-A95C-22DF52DB2D17}" dt="2019-11-07T22:13:59.580" v="81" actId="1076"/>
          <ac:spMkLst>
            <pc:docMk/>
            <pc:sldMk cId="2971910026" sldId="262"/>
            <ac:spMk id="29" creationId="{F2A2EE95-B0F4-4C9F-A0CE-2F7E4FBEA3A0}"/>
          </ac:spMkLst>
        </pc:spChg>
        <pc:grpChg chg="mod">
          <ac:chgData name="Andriy Koval" userId="94b0ee10-df03-4853-b640-080a3ffc2346" providerId="ADAL" clId="{405A130B-0B2E-4F0B-A95C-22DF52DB2D17}" dt="2019-11-07T22:12:58.373" v="46" actId="2085"/>
          <ac:grpSpMkLst>
            <pc:docMk/>
            <pc:sldMk cId="2971910026" sldId="262"/>
            <ac:grpSpMk id="2" creationId="{32C314F7-DC58-4A17-971F-238A695BC88B}"/>
          </ac:grpSpMkLst>
        </pc:grpChg>
        <pc:grpChg chg="del mod">
          <ac:chgData name="Andriy Koval" userId="94b0ee10-df03-4853-b640-080a3ffc2346" providerId="ADAL" clId="{405A130B-0B2E-4F0B-A95C-22DF52DB2D17}" dt="2019-11-07T22:12:27.389" v="41" actId="165"/>
          <ac:grpSpMkLst>
            <pc:docMk/>
            <pc:sldMk cId="2971910026" sldId="262"/>
            <ac:grpSpMk id="3" creationId="{040E6344-7968-4CD6-92F2-DF4FF4C9A4C3}"/>
          </ac:grpSpMkLst>
        </pc:grpChg>
        <pc:picChg chg="add mod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6" creationId="{FA4CE4F4-E0B8-4C2D-9052-AAC65D85E864}"/>
          </ac:picMkLst>
        </pc:picChg>
        <pc:picChg chg="mod topLvl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3" creationId="{D37970F7-E84F-47C7-964A-E38651ED086A}"/>
          </ac:picMkLst>
        </pc:picChg>
        <pc:picChg chg="mod topLvl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4" creationId="{7DA7F229-244E-4874-A44C-86D992C6D8C8}"/>
          </ac:picMkLst>
        </pc:picChg>
        <pc:picChg chg="mod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5" creationId="{9CD94F9F-B188-4C82-98C9-4E41D632757C}"/>
          </ac:picMkLst>
        </pc:picChg>
        <pc:picChg chg="mod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7" creationId="{60B9A34B-EEFF-412E-8C90-E6488EAE684E}"/>
          </ac:picMkLst>
        </pc:picChg>
        <pc:picChg chg="mod">
          <ac:chgData name="Andriy Koval" userId="94b0ee10-df03-4853-b640-080a3ffc2346" providerId="ADAL" clId="{405A130B-0B2E-4F0B-A95C-22DF52DB2D17}" dt="2019-11-07T22:13:51.074" v="80" actId="1038"/>
          <ac:picMkLst>
            <pc:docMk/>
            <pc:sldMk cId="2971910026" sldId="262"/>
            <ac:picMk id="25" creationId="{917A0858-5638-4D46-A677-6FF56B78D30E}"/>
          </ac:picMkLst>
        </pc:picChg>
        <pc:picChg chg="del mod">
          <ac:chgData name="Andriy Koval" userId="94b0ee10-df03-4853-b640-080a3ffc2346" providerId="ADAL" clId="{405A130B-0B2E-4F0B-A95C-22DF52DB2D17}" dt="2019-11-07T22:13:18.807" v="47" actId="478"/>
          <ac:picMkLst>
            <pc:docMk/>
            <pc:sldMk cId="2971910026" sldId="262"/>
            <ac:picMk id="28" creationId="{0BA60F90-6C80-4EA8-B872-5F35E056707E}"/>
          </ac:picMkLst>
        </pc:picChg>
      </pc:sldChg>
    </pc:docChg>
  </pc:docChgLst>
  <pc:docChgLst>
    <pc:chgData name="Andriy Koval" userId="94b0ee10-df03-4853-b640-080a3ffc2346" providerId="ADAL" clId="{D2999B31-E557-4C65-87FD-15DC21347E88}"/>
    <pc:docChg chg="undo custSel modSld">
      <pc:chgData name="Andriy Koval" userId="94b0ee10-df03-4853-b640-080a3ffc2346" providerId="ADAL" clId="{D2999B31-E557-4C65-87FD-15DC21347E88}" dt="2019-07-29T18:13:12.073" v="176" actId="1076"/>
      <pc:docMkLst>
        <pc:docMk/>
      </pc:docMkLst>
      <pc:sldChg chg="addSp delSp modSp">
        <pc:chgData name="Andriy Koval" userId="94b0ee10-df03-4853-b640-080a3ffc2346" providerId="ADAL" clId="{D2999B31-E557-4C65-87FD-15DC21347E88}" dt="2019-07-29T18:13:12.073" v="176" actId="1076"/>
        <pc:sldMkLst>
          <pc:docMk/>
          <pc:sldMk cId="1166155303" sldId="261"/>
        </pc:sldMkLst>
        <pc:spChg chg="mod">
          <ac:chgData name="Andriy Koval" userId="94b0ee10-df03-4853-b640-080a3ffc2346" providerId="ADAL" clId="{D2999B31-E557-4C65-87FD-15DC21347E88}" dt="2019-07-29T18:12:23.121" v="129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19" creationId="{93962C7A-169C-4D47-99C7-86E5D8438498}"/>
          </ac:spMkLst>
        </pc:spChg>
        <pc:spChg chg="mod">
          <ac:chgData name="Andriy Koval" userId="94b0ee10-df03-4853-b640-080a3ffc2346" providerId="ADAL" clId="{D2999B31-E557-4C65-87FD-15DC21347E88}" dt="2019-07-29T18:12:23.121" v="129" actId="2085"/>
          <ac:spMkLst>
            <pc:docMk/>
            <pc:sldMk cId="1166155303" sldId="261"/>
            <ac:spMk id="20" creationId="{44B3C268-0FD1-4AA2-A775-2C1F6C3D736C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1" creationId="{D8449574-D598-4044-841F-F7F8F7156326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2" creationId="{4E931F78-C6DA-4782-B922-502F43F3E649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3" creationId="{BD974576-EEED-42EC-A465-C03EE9590823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4" creationId="{82EB9301-7684-40C9-AF3D-DA10AD3D2BE1}"/>
          </ac:spMkLst>
        </pc:spChg>
        <pc:spChg chg="mod">
          <ac:chgData name="Andriy Koval" userId="94b0ee10-df03-4853-b640-080a3ffc2346" providerId="ADAL" clId="{D2999B31-E557-4C65-87FD-15DC21347E88}" dt="2019-07-29T18:13:12.073" v="176" actId="1076"/>
          <ac:spMkLst>
            <pc:docMk/>
            <pc:sldMk cId="1166155303" sldId="261"/>
            <ac:spMk id="26" creationId="{6FD7E8BF-3952-4E4A-B174-CE959BEBBB63}"/>
          </ac:spMkLst>
        </pc:spChg>
        <pc:spChg chg="add del mod">
          <ac:chgData name="Andriy Koval" userId="94b0ee10-df03-4853-b640-080a3ffc2346" providerId="ADAL" clId="{D2999B31-E557-4C65-87FD-15DC21347E88}" dt="2019-07-29T18:12:29.320" v="130" actId="478"/>
          <ac:spMkLst>
            <pc:docMk/>
            <pc:sldMk cId="1166155303" sldId="261"/>
            <ac:spMk id="27" creationId="{F8B34587-AED5-403D-8F46-0551B1B0BC63}"/>
          </ac:spMkLst>
        </pc:spChg>
        <pc:spChg chg="add mod">
          <ac:chgData name="Andriy Koval" userId="94b0ee10-df03-4853-b640-080a3ffc2346" providerId="ADAL" clId="{D2999B31-E557-4C65-87FD-15DC21347E88}" dt="2019-07-29T18:09:39.729" v="106" actId="1076"/>
          <ac:spMkLst>
            <pc:docMk/>
            <pc:sldMk cId="1166155303" sldId="261"/>
            <ac:spMk id="29" creationId="{F2A2EE95-B0F4-4C9F-A0CE-2F7E4FBEA3A0}"/>
          </ac:spMkLst>
        </pc:spChg>
        <pc:grpChg chg="add mod">
          <ac:chgData name="Andriy Koval" userId="94b0ee10-df03-4853-b640-080a3ffc2346" providerId="ADAL" clId="{D2999B31-E557-4C65-87FD-15DC21347E88}" dt="2019-07-29T18:13:00.705" v="171" actId="1076"/>
          <ac:grpSpMkLst>
            <pc:docMk/>
            <pc:sldMk cId="1166155303" sldId="261"/>
            <ac:grpSpMk id="2" creationId="{32C314F7-DC58-4A17-971F-238A695BC88B}"/>
          </ac:grpSpMkLst>
        </pc:grpChg>
        <pc:grpChg chg="add mod">
          <ac:chgData name="Andriy Koval" userId="94b0ee10-df03-4853-b640-080a3ffc2346" providerId="ADAL" clId="{D2999B31-E557-4C65-87FD-15DC21347E88}" dt="2019-07-29T18:12:46.281" v="162" actId="1035"/>
          <ac:grpSpMkLst>
            <pc:docMk/>
            <pc:sldMk cId="1166155303" sldId="261"/>
            <ac:grpSpMk id="3" creationId="{040E6344-7968-4CD6-92F2-DF4FF4C9A4C3}"/>
          </ac:grpSpMkLst>
        </pc:grpChg>
        <pc:picChg chg="add mod">
          <ac:chgData name="Andriy Koval" userId="94b0ee10-df03-4853-b640-080a3ffc2346" providerId="ADAL" clId="{D2999B31-E557-4C65-87FD-15DC21347E88}" dt="2019-07-29T18:10:24.248" v="119" actId="164"/>
          <ac:picMkLst>
            <pc:docMk/>
            <pc:sldMk cId="1166155303" sldId="261"/>
            <ac:picMk id="13" creationId="{D37970F7-E84F-47C7-964A-E38651ED086A}"/>
          </ac:picMkLst>
        </pc:picChg>
        <pc:picChg chg="add mod">
          <ac:chgData name="Andriy Koval" userId="94b0ee10-df03-4853-b640-080a3ffc2346" providerId="ADAL" clId="{D2999B31-E557-4C65-87FD-15DC21347E88}" dt="2019-07-29T18:10:24.248" v="119" actId="164"/>
          <ac:picMkLst>
            <pc:docMk/>
            <pc:sldMk cId="1166155303" sldId="261"/>
            <ac:picMk id="14" creationId="{7DA7F229-244E-4874-A44C-86D992C6D8C8}"/>
          </ac:picMkLst>
        </pc:picChg>
        <pc:picChg chg="add mod">
          <ac:chgData name="Andriy Koval" userId="94b0ee10-df03-4853-b640-080a3ffc2346" providerId="ADAL" clId="{D2999B31-E557-4C65-87FD-15DC21347E88}" dt="2019-07-29T18:10:31.824" v="121" actId="1076"/>
          <ac:picMkLst>
            <pc:docMk/>
            <pc:sldMk cId="1166155303" sldId="261"/>
            <ac:picMk id="15" creationId="{9CD94F9F-B188-4C82-98C9-4E41D632757C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16" creationId="{BA03D7C9-5B56-4058-ADC9-CC99C1089C85}"/>
          </ac:picMkLst>
        </pc:picChg>
        <pc:picChg chg="mod">
          <ac:chgData name="Andriy Koval" userId="94b0ee10-df03-4853-b640-080a3ffc2346" providerId="ADAL" clId="{D2999B31-E557-4C65-87FD-15DC21347E88}" dt="2019-07-29T18:03:46.306" v="11" actId="1076"/>
          <ac:picMkLst>
            <pc:docMk/>
            <pc:sldMk cId="1166155303" sldId="261"/>
            <ac:picMk id="17" creationId="{60B9A34B-EEFF-412E-8C90-E6488EAE684E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18" creationId="{49E3ACAC-A82D-4E3D-88E8-65A46512992D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25" creationId="{4252A12E-40B8-4D06-BADA-C0F12D8A15F5}"/>
          </ac:picMkLst>
        </pc:picChg>
        <pc:picChg chg="add mod">
          <ac:chgData name="Andriy Koval" userId="94b0ee10-df03-4853-b640-080a3ffc2346" providerId="ADAL" clId="{D2999B31-E557-4C65-87FD-15DC21347E88}" dt="2019-07-29T18:07:32.193" v="79" actId="1076"/>
          <ac:picMkLst>
            <pc:docMk/>
            <pc:sldMk cId="1166155303" sldId="261"/>
            <ac:picMk id="28" creationId="{0BA60F90-6C80-4EA8-B872-5F35E056707E}"/>
          </ac:picMkLst>
        </pc:picChg>
      </pc:sldChg>
    </pc:docChg>
  </pc:docChgLst>
  <pc:docChgLst>
    <pc:chgData name="Andriy Koval" userId="94b0ee10-df03-4853-b640-080a3ffc2346" providerId="ADAL" clId="{854AE4BE-3747-4323-A107-98073A238CFF}"/>
    <pc:docChg chg="custSel delSld modSld">
      <pc:chgData name="Andriy Koval" userId="94b0ee10-df03-4853-b640-080a3ffc2346" providerId="ADAL" clId="{854AE4BE-3747-4323-A107-98073A238CFF}" dt="2019-11-28T15:32:09.792" v="51" actId="2696"/>
      <pc:docMkLst>
        <pc:docMk/>
      </pc:docMkLst>
      <pc:sldChg chg="del">
        <pc:chgData name="Andriy Koval" userId="94b0ee10-df03-4853-b640-080a3ffc2346" providerId="ADAL" clId="{854AE4BE-3747-4323-A107-98073A238CFF}" dt="2019-11-28T15:32:09.792" v="51" actId="2696"/>
        <pc:sldMkLst>
          <pc:docMk/>
          <pc:sldMk cId="1166155303" sldId="261"/>
        </pc:sldMkLst>
      </pc:sldChg>
      <pc:sldChg chg="addSp delSp modSp">
        <pc:chgData name="Andriy Koval" userId="94b0ee10-df03-4853-b640-080a3ffc2346" providerId="ADAL" clId="{854AE4BE-3747-4323-A107-98073A238CFF}" dt="2019-11-28T15:32:00.790" v="50" actId="1076"/>
        <pc:sldMkLst>
          <pc:docMk/>
          <pc:sldMk cId="2971910026" sldId="262"/>
        </pc:sldMkLst>
        <pc:spChg chg="del">
          <ac:chgData name="Andriy Koval" userId="94b0ee10-df03-4853-b640-080a3ffc2346" providerId="ADAL" clId="{854AE4BE-3747-4323-A107-98073A238CFF}" dt="2019-11-28T15:29:39.228" v="1" actId="478"/>
          <ac:spMkLst>
            <pc:docMk/>
            <pc:sldMk cId="2971910026" sldId="262"/>
            <ac:spMk id="7" creationId="{21CC7405-141E-4C0D-9157-7A857A93DF6C}"/>
          </ac:spMkLst>
        </pc:spChg>
        <pc:spChg chg="mod">
          <ac:chgData name="Andriy Koval" userId="94b0ee10-df03-4853-b640-080a3ffc2346" providerId="ADAL" clId="{854AE4BE-3747-4323-A107-98073A238CFF}" dt="2019-11-28T15:31:21.043" v="21" actId="1076"/>
          <ac:spMkLst>
            <pc:docMk/>
            <pc:sldMk cId="2971910026" sldId="262"/>
            <ac:spMk id="29" creationId="{F2A2EE95-B0F4-4C9F-A0CE-2F7E4FBEA3A0}"/>
          </ac:spMkLst>
        </pc:spChg>
        <pc:grpChg chg="del">
          <ac:chgData name="Andriy Koval" userId="94b0ee10-df03-4853-b640-080a3ffc2346" providerId="ADAL" clId="{854AE4BE-3747-4323-A107-98073A238CFF}" dt="2019-11-28T15:29:35.197" v="0" actId="478"/>
          <ac:grpSpMkLst>
            <pc:docMk/>
            <pc:sldMk cId="2971910026" sldId="262"/>
            <ac:grpSpMk id="2" creationId="{32C314F7-DC58-4A17-971F-238A695BC88B}"/>
          </ac:grpSpMkLst>
        </pc:grpChg>
        <pc:picChg chg="del">
          <ac:chgData name="Andriy Koval" userId="94b0ee10-df03-4853-b640-080a3ffc2346" providerId="ADAL" clId="{854AE4BE-3747-4323-A107-98073A238CFF}" dt="2019-11-28T15:29:39.228" v="1" actId="478"/>
          <ac:picMkLst>
            <pc:docMk/>
            <pc:sldMk cId="2971910026" sldId="262"/>
            <ac:picMk id="6" creationId="{FA4CE4F4-E0B8-4C2D-9052-AAC65D85E864}"/>
          </ac:picMkLst>
        </pc:picChg>
        <pc:picChg chg="add mod">
          <ac:chgData name="Andriy Koval" userId="94b0ee10-df03-4853-b640-080a3ffc2346" providerId="ADAL" clId="{854AE4BE-3747-4323-A107-98073A238CFF}" dt="2019-11-28T15:31:32.574" v="43" actId="1036"/>
          <ac:picMkLst>
            <pc:docMk/>
            <pc:sldMk cId="2971910026" sldId="262"/>
            <ac:picMk id="8" creationId="{5669213B-4D27-4EE8-BDCB-DD5193AE90FD}"/>
          </ac:picMkLst>
        </pc:picChg>
        <pc:picChg chg="add del mod">
          <ac:chgData name="Andriy Koval" userId="94b0ee10-df03-4853-b640-080a3ffc2346" providerId="ADAL" clId="{854AE4BE-3747-4323-A107-98073A238CFF}" dt="2019-11-28T15:31:07.406" v="18" actId="478"/>
          <ac:picMkLst>
            <pc:docMk/>
            <pc:sldMk cId="2971910026" sldId="262"/>
            <ac:picMk id="10" creationId="{17D4E9A5-E11D-4496-909B-5BA3EB7E5B7D}"/>
          </ac:picMkLst>
        </pc:picChg>
        <pc:picChg chg="add mod">
          <ac:chgData name="Andriy Koval" userId="94b0ee10-df03-4853-b640-080a3ffc2346" providerId="ADAL" clId="{854AE4BE-3747-4323-A107-98073A238CFF}" dt="2019-11-28T15:31:04.529" v="17" actId="1076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854AE4BE-3747-4323-A107-98073A238CFF}" dt="2019-11-28T15:30:36.732" v="9" actId="1076"/>
          <ac:picMkLst>
            <pc:docMk/>
            <pc:sldMk cId="2971910026" sldId="262"/>
            <ac:picMk id="14" creationId="{7DA7F229-244E-4874-A44C-86D992C6D8C8}"/>
          </ac:picMkLst>
        </pc:picChg>
        <pc:picChg chg="del">
          <ac:chgData name="Andriy Koval" userId="94b0ee10-df03-4853-b640-080a3ffc2346" providerId="ADAL" clId="{854AE4BE-3747-4323-A107-98073A238CFF}" dt="2019-11-28T15:29:35.197" v="0" actId="478"/>
          <ac:picMkLst>
            <pc:docMk/>
            <pc:sldMk cId="2971910026" sldId="262"/>
            <ac:picMk id="15" creationId="{9CD94F9F-B188-4C82-98C9-4E41D632757C}"/>
          </ac:picMkLst>
        </pc:picChg>
        <pc:picChg chg="del">
          <ac:chgData name="Andriy Koval" userId="94b0ee10-df03-4853-b640-080a3ffc2346" providerId="ADAL" clId="{854AE4BE-3747-4323-A107-98073A238CFF}" dt="2019-11-28T15:29:35.197" v="0" actId="478"/>
          <ac:picMkLst>
            <pc:docMk/>
            <pc:sldMk cId="2971910026" sldId="262"/>
            <ac:picMk id="17" creationId="{60B9A34B-EEFF-412E-8C90-E6488EAE684E}"/>
          </ac:picMkLst>
        </pc:picChg>
        <pc:picChg chg="add mod">
          <ac:chgData name="Andriy Koval" userId="94b0ee10-df03-4853-b640-080a3ffc2346" providerId="ADAL" clId="{854AE4BE-3747-4323-A107-98073A238CFF}" dt="2019-11-28T15:32:00.790" v="50" actId="1076"/>
          <ac:picMkLst>
            <pc:docMk/>
            <pc:sldMk cId="2971910026" sldId="262"/>
            <ac:picMk id="18" creationId="{3EC4183A-CB6E-4ADF-959D-565517519208}"/>
          </ac:picMkLst>
        </pc:picChg>
        <pc:picChg chg="add mod">
          <ac:chgData name="Andriy Koval" userId="94b0ee10-df03-4853-b640-080a3ffc2346" providerId="ADAL" clId="{854AE4BE-3747-4323-A107-98073A238CFF}" dt="2019-11-28T15:30:16.429" v="7" actId="1076"/>
          <ac:picMkLst>
            <pc:docMk/>
            <pc:sldMk cId="2971910026" sldId="262"/>
            <ac:picMk id="27" creationId="{1604572A-12A5-4891-8279-539C5ED2C37E}"/>
          </ac:picMkLst>
        </pc:picChg>
        <pc:picChg chg="add del">
          <ac:chgData name="Andriy Koval" userId="94b0ee10-df03-4853-b640-080a3ffc2346" providerId="ADAL" clId="{854AE4BE-3747-4323-A107-98073A238CFF}" dt="2019-11-28T15:30:40.240" v="11"/>
          <ac:picMkLst>
            <pc:docMk/>
            <pc:sldMk cId="2971910026" sldId="262"/>
            <ac:picMk id="28" creationId="{FB711F10-3F23-44F4-8198-C07446CC63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Image result for EQUATION FOR LOGISTIC REGRESSION">
            <a:extLst>
              <a:ext uri="{FF2B5EF4-FFF2-40B4-BE49-F238E27FC236}">
                <a16:creationId xmlns:a16="http://schemas.microsoft.com/office/drawing/2014/main" id="{D37970F7-E84F-47C7-964A-E38651ED0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1"/>
          <a:stretch/>
        </p:blipFill>
        <p:spPr bwMode="auto">
          <a:xfrm>
            <a:off x="139241" y="2804298"/>
            <a:ext cx="2366456" cy="114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Logistic3.png">
            <a:extLst>
              <a:ext uri="{FF2B5EF4-FFF2-40B4-BE49-F238E27FC236}">
                <a16:creationId xmlns:a16="http://schemas.microsoft.com/office/drawing/2014/main" id="{7DA7F229-244E-4874-A44C-86D992C6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4069285"/>
            <a:ext cx="2974500" cy="57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2A2EE95-B0F4-4C9F-A0CE-2F7E4FBEA3A0}"/>
              </a:ext>
            </a:extLst>
          </p:cNvPr>
          <p:cNvSpPr txBox="1"/>
          <p:nvPr/>
        </p:nvSpPr>
        <p:spPr>
          <a:xfrm>
            <a:off x="73025" y="2024517"/>
            <a:ext cx="402706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.R + .</a:t>
            </a:r>
            <a:r>
              <a:rPr lang="en-US" sz="3200" dirty="0" err="1">
                <a:latin typeface="Consolas" panose="020B0609020204030204" pitchFamily="49" charset="0"/>
              </a:rPr>
              <a:t>Rmd</a:t>
            </a:r>
            <a:r>
              <a:rPr lang="en-US" sz="3200" dirty="0">
                <a:latin typeface="Consolas" panose="020B0609020204030204" pitchFamily="49" charset="0"/>
              </a:rPr>
              <a:t> = .html</a:t>
            </a:r>
            <a:endParaRPr lang="en-US" sz="3200" baseline="-25000" dirty="0">
              <a:latin typeface="Consolas" panose="020B0609020204030204" pitchFamily="49" charset="0"/>
            </a:endParaRPr>
          </a:p>
        </p:txBody>
      </p:sp>
      <p:pic>
        <p:nvPicPr>
          <p:cNvPr id="25" name="Picture 24" descr="A picture containing lamp, drawing&#10;&#10;Description automatically generated">
            <a:extLst>
              <a:ext uri="{FF2B5EF4-FFF2-40B4-BE49-F238E27FC236}">
                <a16:creationId xmlns:a16="http://schemas.microsoft.com/office/drawing/2014/main" id="{917A0858-5638-4D46-A677-6FF56B78D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5" y="669595"/>
            <a:ext cx="1126344" cy="1099945"/>
          </a:xfrm>
          <a:prstGeom prst="rect">
            <a:avLst/>
          </a:prstGeom>
          <a:ln>
            <a:noFill/>
          </a:ln>
        </p:spPr>
      </p:pic>
      <p:pic>
        <p:nvPicPr>
          <p:cNvPr id="27" name="Picture 2" descr="Image result for cihr logo">
            <a:extLst>
              <a:ext uri="{FF2B5EF4-FFF2-40B4-BE49-F238E27FC236}">
                <a16:creationId xmlns:a16="http://schemas.microsoft.com/office/drawing/2014/main" id="{1604572A-12A5-4891-8279-539C5ED2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93" y="731940"/>
            <a:ext cx="1963053" cy="109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669213B-4D27-4EE8-BDCB-DD5193AE9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31" y="637582"/>
            <a:ext cx="2950889" cy="2146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5588F6-6266-4DDC-BF05-38B68D7A14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38" y="2871053"/>
            <a:ext cx="2588784" cy="1882752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C4183A-CB6E-4ADF-959D-565517519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19" y="2919749"/>
            <a:ext cx="1650611" cy="12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31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2019-11-28T15:32:10Z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