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4882E-1402-4161-A760-3DC678FCFA65}" v="12" dt="2020-07-07T15:34:47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100" d="100"/>
          <a:sy n="100" d="100"/>
        </p:scale>
        <p:origin x="2448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86B4882E-1402-4161-A760-3DC678FCFA65}"/>
    <pc:docChg chg="undo custSel modSld">
      <pc:chgData name="Andriy Koval" userId="94b0ee10-df03-4853-b640-080a3ffc2346" providerId="ADAL" clId="{86B4882E-1402-4161-A760-3DC678FCFA65}" dt="2020-07-07T15:38:54.400" v="250" actId="478"/>
      <pc:docMkLst>
        <pc:docMk/>
      </pc:docMkLst>
      <pc:sldChg chg="addSp delSp modSp mod">
        <pc:chgData name="Andriy Koval" userId="94b0ee10-df03-4853-b640-080a3ffc2346" providerId="ADAL" clId="{86B4882E-1402-4161-A760-3DC678FCFA65}" dt="2020-07-07T15:38:54.400" v="250" actId="478"/>
        <pc:sldMkLst>
          <pc:docMk/>
          <pc:sldMk cId="1166155303" sldId="261"/>
        </pc:sldMkLst>
        <pc:spChg chg="add mod">
          <ac:chgData name="Andriy Koval" userId="94b0ee10-df03-4853-b640-080a3ffc2346" providerId="ADAL" clId="{86B4882E-1402-4161-A760-3DC678FCFA65}" dt="2020-07-07T15:35:56.579" v="246" actId="1076"/>
          <ac:spMkLst>
            <pc:docMk/>
            <pc:sldMk cId="1166155303" sldId="261"/>
            <ac:spMk id="3" creationId="{7AE0C6B4-1D6D-4164-AD51-2D615466D95F}"/>
          </ac:spMkLst>
        </pc:spChg>
        <pc:spChg chg="mod">
          <ac:chgData name="Andriy Koval" userId="94b0ee10-df03-4853-b640-080a3ffc2346" providerId="ADAL" clId="{86B4882E-1402-4161-A760-3DC678FCFA65}" dt="2020-07-07T15:36:23.373" v="249" actId="208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86B4882E-1402-4161-A760-3DC678FCFA65}" dt="2020-07-07T15:36:23.373" v="249" actId="208"/>
          <ac:spMkLst>
            <pc:docMk/>
            <pc:sldMk cId="1166155303" sldId="261"/>
            <ac:spMk id="5" creationId="{D7B3B870-1F00-4BCE-B580-A12C4F1B87D4}"/>
          </ac:spMkLst>
        </pc:spChg>
        <pc:spChg chg="add del mod topLvl">
          <ac:chgData name="Andriy Koval" userId="94b0ee10-df03-4853-b640-080a3ffc2346" providerId="ADAL" clId="{86B4882E-1402-4161-A760-3DC678FCFA65}" dt="2020-07-07T15:25:24.599" v="23" actId="478"/>
          <ac:spMkLst>
            <pc:docMk/>
            <pc:sldMk cId="1166155303" sldId="261"/>
            <ac:spMk id="8" creationId="{6DFBD6FB-C0F7-4A73-A7A9-54729C5D7110}"/>
          </ac:spMkLst>
        </pc:spChg>
        <pc:spChg chg="add del mod">
          <ac:chgData name="Andriy Koval" userId="94b0ee10-df03-4853-b640-080a3ffc2346" providerId="ADAL" clId="{86B4882E-1402-4161-A760-3DC678FCFA65}" dt="2020-07-07T15:24:50.101" v="15" actId="478"/>
          <ac:spMkLst>
            <pc:docMk/>
            <pc:sldMk cId="1166155303" sldId="261"/>
            <ac:spMk id="9" creationId="{87EC0C25-0BFE-4393-A807-7522E8B2D9B2}"/>
          </ac:spMkLst>
        </pc:spChg>
        <pc:spChg chg="add del mod">
          <ac:chgData name="Andriy Koval" userId="94b0ee10-df03-4853-b640-080a3ffc2346" providerId="ADAL" clId="{86B4882E-1402-4161-A760-3DC678FCFA65}" dt="2020-07-07T15:24:52.812" v="16" actId="478"/>
          <ac:spMkLst>
            <pc:docMk/>
            <pc:sldMk cId="1166155303" sldId="261"/>
            <ac:spMk id="10" creationId="{7937934C-1CD7-450A-B9B8-EA9130B91CDB}"/>
          </ac:spMkLst>
        </pc:spChg>
        <pc:spChg chg="add del mod">
          <ac:chgData name="Andriy Koval" userId="94b0ee10-df03-4853-b640-080a3ffc2346" providerId="ADAL" clId="{86B4882E-1402-4161-A760-3DC678FCFA65}" dt="2020-07-07T15:24:46.416" v="13" actId="478"/>
          <ac:spMkLst>
            <pc:docMk/>
            <pc:sldMk cId="1166155303" sldId="261"/>
            <ac:spMk id="11" creationId="{DFA98970-F304-495B-B696-677209C10E97}"/>
          </ac:spMkLst>
        </pc:spChg>
        <pc:spChg chg="add del mod">
          <ac:chgData name="Andriy Koval" userId="94b0ee10-df03-4853-b640-080a3ffc2346" providerId="ADAL" clId="{86B4882E-1402-4161-A760-3DC678FCFA65}" dt="2020-07-07T15:24:36.972" v="9" actId="478"/>
          <ac:spMkLst>
            <pc:docMk/>
            <pc:sldMk cId="1166155303" sldId="261"/>
            <ac:spMk id="12" creationId="{280F0884-2D68-4155-8642-136EBA24C7B6}"/>
          </ac:spMkLst>
        </pc:spChg>
        <pc:spChg chg="add del mod">
          <ac:chgData name="Andriy Koval" userId="94b0ee10-df03-4853-b640-080a3ffc2346" providerId="ADAL" clId="{86B4882E-1402-4161-A760-3DC678FCFA65}" dt="2020-07-07T15:24:41.649" v="10" actId="478"/>
          <ac:spMkLst>
            <pc:docMk/>
            <pc:sldMk cId="1166155303" sldId="261"/>
            <ac:spMk id="13" creationId="{7E7749A8-89F9-40B0-AFE0-F8766CB164FF}"/>
          </ac:spMkLst>
        </pc:spChg>
        <pc:spChg chg="mod">
          <ac:chgData name="Andriy Koval" userId="94b0ee10-df03-4853-b640-080a3ffc2346" providerId="ADAL" clId="{86B4882E-1402-4161-A760-3DC678FCFA65}" dt="2020-07-07T15:36:23.373" v="249" actId="208"/>
          <ac:spMkLst>
            <pc:docMk/>
            <pc:sldMk cId="1166155303" sldId="261"/>
            <ac:spMk id="20" creationId="{44B3C268-0FD1-4AA2-A775-2C1F6C3D736C}"/>
          </ac:spMkLst>
        </pc:spChg>
        <pc:spChg chg="add del mod">
          <ac:chgData name="Andriy Koval" userId="94b0ee10-df03-4853-b640-080a3ffc2346" providerId="ADAL" clId="{86B4882E-1402-4161-A760-3DC678FCFA65}" dt="2020-07-07T15:38:54.400" v="250" actId="478"/>
          <ac:spMkLst>
            <pc:docMk/>
            <pc:sldMk cId="1166155303" sldId="261"/>
            <ac:spMk id="21" creationId="{CEF0940C-0037-4517-9673-8CB34295C024}"/>
          </ac:spMkLst>
        </pc:spChg>
        <pc:spChg chg="add mod">
          <ac:chgData name="Andriy Koval" userId="94b0ee10-df03-4853-b640-080a3ffc2346" providerId="ADAL" clId="{86B4882E-1402-4161-A760-3DC678FCFA65}" dt="2020-07-07T15:35:20.891" v="236" actId="1076"/>
          <ac:spMkLst>
            <pc:docMk/>
            <pc:sldMk cId="1166155303" sldId="261"/>
            <ac:spMk id="23" creationId="{045781B8-F8E8-46E0-B47D-F857C2124060}"/>
          </ac:spMkLst>
        </pc:spChg>
        <pc:spChg chg="del mod topLvl">
          <ac:chgData name="Andriy Koval" userId="94b0ee10-df03-4853-b640-080a3ffc2346" providerId="ADAL" clId="{86B4882E-1402-4161-A760-3DC678FCFA65}" dt="2020-07-07T15:30:45.416" v="144" actId="478"/>
          <ac:spMkLst>
            <pc:docMk/>
            <pc:sldMk cId="1166155303" sldId="261"/>
            <ac:spMk id="26" creationId="{29D5BA79-4AF8-4B23-974C-8EBEFF7EE02C}"/>
          </ac:spMkLst>
        </pc:spChg>
        <pc:spChg chg="mod">
          <ac:chgData name="Andriy Koval" userId="94b0ee10-df03-4853-b640-080a3ffc2346" providerId="ADAL" clId="{86B4882E-1402-4161-A760-3DC678FCFA65}" dt="2020-07-07T15:33:03.126" v="177"/>
          <ac:spMkLst>
            <pc:docMk/>
            <pc:sldMk cId="1166155303" sldId="261"/>
            <ac:spMk id="29" creationId="{B55B6470-A7D9-45C9-914E-3944A2BC708C}"/>
          </ac:spMkLst>
        </pc:spChg>
        <pc:spChg chg="add mod">
          <ac:chgData name="Andriy Koval" userId="94b0ee10-df03-4853-b640-080a3ffc2346" providerId="ADAL" clId="{86B4882E-1402-4161-A760-3DC678FCFA65}" dt="2020-07-07T15:35:23.616" v="237" actId="1076"/>
          <ac:spMkLst>
            <pc:docMk/>
            <pc:sldMk cId="1166155303" sldId="261"/>
            <ac:spMk id="31" creationId="{096EA263-A918-47F6-BD95-159F8499176D}"/>
          </ac:spMkLst>
        </pc:spChg>
        <pc:grpChg chg="add del mod">
          <ac:chgData name="Andriy Koval" userId="94b0ee10-df03-4853-b640-080a3ffc2346" providerId="ADAL" clId="{86B4882E-1402-4161-A760-3DC678FCFA65}" dt="2020-07-07T15:24:58.733" v="18" actId="165"/>
          <ac:grpSpMkLst>
            <pc:docMk/>
            <pc:sldMk cId="1166155303" sldId="261"/>
            <ac:grpSpMk id="2" creationId="{8433B7E7-5ED5-4FCB-9A6F-4D167B1F41F8}"/>
          </ac:grpSpMkLst>
        </pc:grpChg>
        <pc:grpChg chg="add del mod">
          <ac:chgData name="Andriy Koval" userId="94b0ee10-df03-4853-b640-080a3ffc2346" providerId="ADAL" clId="{86B4882E-1402-4161-A760-3DC678FCFA65}" dt="2020-07-07T15:30:45.416" v="144" actId="478"/>
          <ac:grpSpMkLst>
            <pc:docMk/>
            <pc:sldMk cId="1166155303" sldId="261"/>
            <ac:grpSpMk id="24" creationId="{0EA8A40B-487D-4669-B1CE-991E44E203D2}"/>
          </ac:grpSpMkLst>
        </pc:grpChg>
        <pc:grpChg chg="add del mod">
          <ac:chgData name="Andriy Koval" userId="94b0ee10-df03-4853-b640-080a3ffc2346" providerId="ADAL" clId="{86B4882E-1402-4161-A760-3DC678FCFA65}" dt="2020-07-07T15:34:10.422" v="197" actId="478"/>
          <ac:grpSpMkLst>
            <pc:docMk/>
            <pc:sldMk cId="1166155303" sldId="261"/>
            <ac:grpSpMk id="27" creationId="{79E0BCDC-2BD2-45E9-8198-C2BCD3FAE22D}"/>
          </ac:grpSpMkLst>
        </pc:grpChg>
        <pc:picChg chg="add mod topLvl">
          <ac:chgData name="Andriy Koval" userId="94b0ee10-df03-4853-b640-080a3ffc2346" providerId="ADAL" clId="{86B4882E-1402-4161-A760-3DC678FCFA65}" dt="2020-07-07T15:32:04.861" v="164" actId="1076"/>
          <ac:picMkLst>
            <pc:docMk/>
            <pc:sldMk cId="1166155303" sldId="261"/>
            <ac:picMk id="6" creationId="{2EC3EA41-8128-4D60-B10E-D0216E0E82A7}"/>
          </ac:picMkLst>
        </pc:picChg>
        <pc:picChg chg="add mod topLvl">
          <ac:chgData name="Andriy Koval" userId="94b0ee10-df03-4853-b640-080a3ffc2346" providerId="ADAL" clId="{86B4882E-1402-4161-A760-3DC678FCFA65}" dt="2020-07-07T15:35:43.113" v="243" actId="14100"/>
          <ac:picMkLst>
            <pc:docMk/>
            <pc:sldMk cId="1166155303" sldId="261"/>
            <ac:picMk id="7" creationId="{3E3DAAE4-F0B4-43EC-AC48-9EE92D721D04}"/>
          </ac:picMkLst>
        </pc:picChg>
        <pc:picChg chg="add mod">
          <ac:chgData name="Andriy Koval" userId="94b0ee10-df03-4853-b640-080a3ffc2346" providerId="ADAL" clId="{86B4882E-1402-4161-A760-3DC678FCFA65}" dt="2020-07-07T15:32:22.173" v="168" actId="1076"/>
          <ac:picMkLst>
            <pc:docMk/>
            <pc:sldMk cId="1166155303" sldId="261"/>
            <ac:picMk id="14" creationId="{D054BBB9-364E-4430-9645-0AA493B0591B}"/>
          </ac:picMkLst>
        </pc:picChg>
        <pc:picChg chg="add mod">
          <ac:chgData name="Andriy Koval" userId="94b0ee10-df03-4853-b640-080a3ffc2346" providerId="ADAL" clId="{86B4882E-1402-4161-A760-3DC678FCFA65}" dt="2020-07-07T15:32:27.538" v="169" actId="1076"/>
          <ac:picMkLst>
            <pc:docMk/>
            <pc:sldMk cId="1166155303" sldId="261"/>
            <ac:picMk id="15" creationId="{EEC2CFF0-3730-48E3-ACA2-BB4863CFE7AD}"/>
          </ac:picMkLst>
        </pc:picChg>
        <pc:picChg chg="add del mod ord">
          <ac:chgData name="Andriy Koval" userId="94b0ee10-df03-4853-b640-080a3ffc2346" providerId="ADAL" clId="{86B4882E-1402-4161-A760-3DC678FCFA65}" dt="2020-07-07T15:36:02.514" v="248" actId="478"/>
          <ac:picMkLst>
            <pc:docMk/>
            <pc:sldMk cId="1166155303" sldId="261"/>
            <ac:picMk id="16" creationId="{C655EEA9-478F-4868-960F-F5A6664A2A3B}"/>
          </ac:picMkLst>
        </pc:picChg>
        <pc:picChg chg="add del mod ord">
          <ac:chgData name="Andriy Koval" userId="94b0ee10-df03-4853-b640-080a3ffc2346" providerId="ADAL" clId="{86B4882E-1402-4161-A760-3DC678FCFA65}" dt="2020-07-07T15:33:49.773" v="190" actId="478"/>
          <ac:picMkLst>
            <pc:docMk/>
            <pc:sldMk cId="1166155303" sldId="261"/>
            <ac:picMk id="17" creationId="{AA723824-E8CF-4207-A258-03E0EBE17E0F}"/>
          </ac:picMkLst>
        </pc:picChg>
        <pc:picChg chg="add del mod">
          <ac:chgData name="Andriy Koval" userId="94b0ee10-df03-4853-b640-080a3ffc2346" providerId="ADAL" clId="{86B4882E-1402-4161-A760-3DC678FCFA65}" dt="2020-07-07T15:33:50.621" v="191" actId="478"/>
          <ac:picMkLst>
            <pc:docMk/>
            <pc:sldMk cId="1166155303" sldId="261"/>
            <ac:picMk id="18" creationId="{B8CB836F-7565-4192-B22B-4099917A65B3}"/>
          </ac:picMkLst>
        </pc:picChg>
        <pc:picChg chg="add del mod">
          <ac:chgData name="Andriy Koval" userId="94b0ee10-df03-4853-b640-080a3ffc2346" providerId="ADAL" clId="{86B4882E-1402-4161-A760-3DC678FCFA65}" dt="2020-07-07T15:36:01.621" v="247" actId="478"/>
          <ac:picMkLst>
            <pc:docMk/>
            <pc:sldMk cId="1166155303" sldId="261"/>
            <ac:picMk id="19" creationId="{4FB9E2DD-96AA-45D4-A253-D8ED6579B775}"/>
          </ac:picMkLst>
        </pc:picChg>
        <pc:picChg chg="add mod">
          <ac:chgData name="Andriy Koval" userId="94b0ee10-df03-4853-b640-080a3ffc2346" providerId="ADAL" clId="{86B4882E-1402-4161-A760-3DC678FCFA65}" dt="2020-07-07T15:34:23.831" v="201" actId="1076"/>
          <ac:picMkLst>
            <pc:docMk/>
            <pc:sldMk cId="1166155303" sldId="261"/>
            <ac:picMk id="22" creationId="{A962A895-B0BE-47C0-A4F7-D76AC92ED29C}"/>
          </ac:picMkLst>
        </pc:picChg>
        <pc:picChg chg="mod topLvl">
          <ac:chgData name="Andriy Koval" userId="94b0ee10-df03-4853-b640-080a3ffc2346" providerId="ADAL" clId="{86B4882E-1402-4161-A760-3DC678FCFA65}" dt="2020-07-07T15:35:47.879" v="245" actId="1076"/>
          <ac:picMkLst>
            <pc:docMk/>
            <pc:sldMk cId="1166155303" sldId="261"/>
            <ac:picMk id="25" creationId="{70744CE7-E01C-460A-BF1B-7953857D5560}"/>
          </ac:picMkLst>
        </pc:picChg>
        <pc:picChg chg="mod">
          <ac:chgData name="Andriy Koval" userId="94b0ee10-df03-4853-b640-080a3ffc2346" providerId="ADAL" clId="{86B4882E-1402-4161-A760-3DC678FCFA65}" dt="2020-07-07T15:33:03.126" v="177"/>
          <ac:picMkLst>
            <pc:docMk/>
            <pc:sldMk cId="1166155303" sldId="261"/>
            <ac:picMk id="28" creationId="{15024369-ADC0-46CB-9936-49C106D0F5ED}"/>
          </ac:picMkLst>
        </pc:picChg>
        <pc:picChg chg="add mod">
          <ac:chgData name="Andriy Koval" userId="94b0ee10-df03-4853-b640-080a3ffc2346" providerId="ADAL" clId="{86B4882E-1402-4161-A760-3DC678FCFA65}" dt="2020-07-07T15:34:26.124" v="202" actId="1076"/>
          <ac:picMkLst>
            <pc:docMk/>
            <pc:sldMk cId="1166155303" sldId="261"/>
            <ac:picMk id="30" creationId="{23F6EBB4-9F03-4637-B86F-1D0812A755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2020-07-07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3EA41-8128-4D60-B10E-D0216E0E82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695" y="1958641"/>
            <a:ext cx="3716892" cy="1727041"/>
          </a:xfrm>
          <a:prstGeom prst="rect">
            <a:avLst/>
          </a:prstGeom>
        </p:spPr>
      </p:pic>
      <p:pic>
        <p:nvPicPr>
          <p:cNvPr id="7" name="Picture 6" descr="https://connect.viha.ca/depts/rcb/depicts/QAQI/Data%20Linkage/Methodology/Data%20Visualizations/both_moca_low/t-1B18542-Male-53.jpg">
            <a:extLst>
              <a:ext uri="{FF2B5EF4-FFF2-40B4-BE49-F238E27FC236}">
                <a16:creationId xmlns:a16="http://schemas.microsoft.com/office/drawing/2014/main" id="{3E3DAAE4-F0B4-43EC-AC48-9EE92D721D04}"/>
              </a:ext>
            </a:extLst>
          </p:cNvPr>
          <p:cNvPicPr/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59572" y="753251"/>
            <a:ext cx="2183286" cy="127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54BBB9-364E-4430-9645-0AA493B05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031" y="3736916"/>
            <a:ext cx="1611954" cy="1002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C2CFF0-3730-48E3-ACA2-BB4863CFE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116" y="3736916"/>
            <a:ext cx="1571952" cy="9696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62A895-B0BE-47C0-A4F7-D76AC92ED29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3" y="2386824"/>
            <a:ext cx="1616376" cy="21484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5781B8-F8E8-46E0-B47D-F857C2124060}"/>
              </a:ext>
            </a:extLst>
          </p:cNvPr>
          <p:cNvSpPr txBox="1"/>
          <p:nvPr/>
        </p:nvSpPr>
        <p:spPr>
          <a:xfrm>
            <a:off x="63613" y="1865161"/>
            <a:ext cx="1872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Target Information</a:t>
            </a:r>
          </a:p>
          <a:p>
            <a:pPr algn="ctr"/>
            <a:r>
              <a:rPr lang="en-US" sz="1600" dirty="0"/>
              <a:t> Architecture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744CE7-E01C-460A-BF1B-7953857D556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4716" y="1123968"/>
            <a:ext cx="5104288" cy="778012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E0C6B4-1D6D-4164-AD51-2D615466D95F}"/>
              </a:ext>
            </a:extLst>
          </p:cNvPr>
          <p:cNvSpPr/>
          <p:nvPr/>
        </p:nvSpPr>
        <p:spPr>
          <a:xfrm>
            <a:off x="852034" y="696712"/>
            <a:ext cx="4459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Blueprints for Learning</a:t>
            </a:r>
            <a:endParaRPr lang="en-US" sz="2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3F6EBB4-9F03-4637-B86F-1D0812A755E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8917" y="2356344"/>
            <a:ext cx="1655615" cy="22446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6EA263-A918-47F6-BD95-159F8499176D}"/>
              </a:ext>
            </a:extLst>
          </p:cNvPr>
          <p:cNvSpPr txBox="1"/>
          <p:nvPr/>
        </p:nvSpPr>
        <p:spPr>
          <a:xfrm>
            <a:off x="2289513" y="1926715"/>
            <a:ext cx="69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TIA</a:t>
            </a:r>
            <a:r>
              <a:rPr lang="en-US" sz="24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31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21</cp:revision>
  <dcterms:created xsi:type="dcterms:W3CDTF">2019-06-23T17:54:19Z</dcterms:created>
  <dcterms:modified xsi:type="dcterms:W3CDTF">2020-07-07T15:39:24Z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