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  <p:sldId id="264" r:id="rId7"/>
    <p:sldId id="263" r:id="rId8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C0901-4640-4FFA-AD7A-747A93624F54}" v="8" dt="2020-08-30T19:48:25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F90777AA-9C1F-454E-9680-47E00A2A79C4}"/>
    <pc:docChg chg="undo custSel addSld modSld">
      <pc:chgData name="Andriy Koval" userId="94b0ee10-df03-4853-b640-080a3ffc2346" providerId="ADAL" clId="{F90777AA-9C1F-454E-9680-47E00A2A79C4}" dt="2020-05-25T12:26:06.235" v="236" actId="1076"/>
      <pc:docMkLst>
        <pc:docMk/>
      </pc:docMkLst>
      <pc:sldChg chg="addSp delSp modSp mod">
        <pc:chgData name="Andriy Koval" userId="94b0ee10-df03-4853-b640-080a3ffc2346" providerId="ADAL" clId="{F90777AA-9C1F-454E-9680-47E00A2A79C4}" dt="2020-05-25T12:12:59.783" v="125" actId="165"/>
        <pc:sldMkLst>
          <pc:docMk/>
          <pc:sldMk cId="2971910026" sldId="262"/>
        </pc:sldMkLst>
        <pc:spChg chg="add del">
          <ac:chgData name="Andriy Koval" userId="94b0ee10-df03-4853-b640-080a3ffc2346" providerId="ADAL" clId="{F90777AA-9C1F-454E-9680-47E00A2A79C4}" dt="2020-05-24T19:35:37.670" v="82"/>
          <ac:spMkLst>
            <pc:docMk/>
            <pc:sldMk cId="2971910026" sldId="262"/>
            <ac:spMk id="16" creationId="{DEB56070-ED5F-48E1-AE7F-D17ED7DD36EA}"/>
          </ac:spMkLst>
        </pc:spChg>
        <pc:grpChg chg="add del mod">
          <ac:chgData name="Andriy Koval" userId="94b0ee10-df03-4853-b640-080a3ffc2346" providerId="ADAL" clId="{F90777AA-9C1F-454E-9680-47E00A2A79C4}" dt="2020-05-25T12:12:59.783" v="125" actId="165"/>
          <ac:grpSpMkLst>
            <pc:docMk/>
            <pc:sldMk cId="2971910026" sldId="262"/>
            <ac:grpSpMk id="19" creationId="{582D65DD-4067-45EC-B5B5-1143A2406E3A}"/>
          </ac:grpSpMkLst>
        </pc:grpChg>
        <pc:picChg chg="add del">
          <ac:chgData name="Andriy Koval" userId="94b0ee10-df03-4853-b640-080a3ffc2346" providerId="ADAL" clId="{F90777AA-9C1F-454E-9680-47E00A2A79C4}" dt="2020-05-24T19:29:49.699" v="4" actId="478"/>
          <ac:picMkLst>
            <pc:docMk/>
            <pc:sldMk cId="2971910026" sldId="262"/>
            <ac:picMk id="2" creationId="{DFAF5BCE-708C-4F6B-AADE-739B78C97D12}"/>
          </ac:picMkLst>
        </pc:picChg>
        <pc:picChg chg="add mod topLvl modCrop">
          <ac:chgData name="Andriy Koval" userId="94b0ee10-df03-4853-b640-080a3ffc2346" providerId="ADAL" clId="{F90777AA-9C1F-454E-9680-47E00A2A79C4}" dt="2020-05-25T12:12:59.783" v="125" actId="165"/>
          <ac:picMkLst>
            <pc:docMk/>
            <pc:sldMk cId="2971910026" sldId="262"/>
            <ac:picMk id="6" creationId="{6C315C0F-6479-4433-B4F7-9C8106557D7C}"/>
          </ac:picMkLst>
        </pc:picChg>
        <pc:picChg chg="mod topLvl">
          <ac:chgData name="Andriy Koval" userId="94b0ee10-df03-4853-b640-080a3ffc2346" providerId="ADAL" clId="{F90777AA-9C1F-454E-9680-47E00A2A79C4}" dt="2020-05-25T12:12:59.783" v="125" actId="165"/>
          <ac:picMkLst>
            <pc:docMk/>
            <pc:sldMk cId="2971910026" sldId="262"/>
            <ac:picMk id="7" creationId="{D210D7B2-F005-4842-A657-028D18383647}"/>
          </ac:picMkLst>
        </pc:picChg>
        <pc:picChg chg="add del mod">
          <ac:chgData name="Andriy Koval" userId="94b0ee10-df03-4853-b640-080a3ffc2346" providerId="ADAL" clId="{F90777AA-9C1F-454E-9680-47E00A2A79C4}" dt="2020-05-24T19:33:31.873" v="58" actId="478"/>
          <ac:picMkLst>
            <pc:docMk/>
            <pc:sldMk cId="2971910026" sldId="262"/>
            <ac:picMk id="9" creationId="{24EF1BB5-21B2-4930-856E-CF9E98841D01}"/>
          </ac:picMkLst>
        </pc:picChg>
        <pc:picChg chg="add mod topLvl modCrop">
          <ac:chgData name="Andriy Koval" userId="94b0ee10-df03-4853-b640-080a3ffc2346" providerId="ADAL" clId="{F90777AA-9C1F-454E-9680-47E00A2A79C4}" dt="2020-05-25T12:12:59.783" v="125" actId="165"/>
          <ac:picMkLst>
            <pc:docMk/>
            <pc:sldMk cId="2971910026" sldId="262"/>
            <ac:picMk id="11" creationId="{BC384662-5286-45F9-B9DF-80432D1B531D}"/>
          </ac:picMkLst>
        </pc:picChg>
        <pc:picChg chg="add mod topLvl">
          <ac:chgData name="Andriy Koval" userId="94b0ee10-df03-4853-b640-080a3ffc2346" providerId="ADAL" clId="{F90777AA-9C1F-454E-9680-47E00A2A79C4}" dt="2020-05-25T12:12:59.783" v="125" actId="165"/>
          <ac:picMkLst>
            <pc:docMk/>
            <pc:sldMk cId="2971910026" sldId="262"/>
            <ac:picMk id="13" creationId="{99277E80-7301-48F3-BCE3-C255E80750C8}"/>
          </ac:picMkLst>
        </pc:picChg>
        <pc:picChg chg="add del mod">
          <ac:chgData name="Andriy Koval" userId="94b0ee10-df03-4853-b640-080a3ffc2346" providerId="ADAL" clId="{F90777AA-9C1F-454E-9680-47E00A2A79C4}" dt="2020-05-24T19:33:24.305" v="56" actId="478"/>
          <ac:picMkLst>
            <pc:docMk/>
            <pc:sldMk cId="2971910026" sldId="262"/>
            <ac:picMk id="15" creationId="{BD26C1F6-FD7E-4AC9-8915-8B1AC4FDC9A2}"/>
          </ac:picMkLst>
        </pc:picChg>
        <pc:picChg chg="add mod topLvl">
          <ac:chgData name="Andriy Koval" userId="94b0ee10-df03-4853-b640-080a3ffc2346" providerId="ADAL" clId="{F90777AA-9C1F-454E-9680-47E00A2A79C4}" dt="2020-05-25T12:12:59.783" v="125" actId="165"/>
          <ac:picMkLst>
            <pc:docMk/>
            <pc:sldMk cId="2971910026" sldId="262"/>
            <ac:picMk id="17" creationId="{356BEE7D-29BE-4DE5-A68B-219EE0869F8E}"/>
          </ac:picMkLst>
        </pc:picChg>
        <pc:picChg chg="add mod topLvl">
          <ac:chgData name="Andriy Koval" userId="94b0ee10-df03-4853-b640-080a3ffc2346" providerId="ADAL" clId="{F90777AA-9C1F-454E-9680-47E00A2A79C4}" dt="2020-05-25T12:12:59.783" v="125" actId="165"/>
          <ac:picMkLst>
            <pc:docMk/>
            <pc:sldMk cId="2971910026" sldId="262"/>
            <ac:picMk id="18" creationId="{5C4886FB-CA5C-453F-9EBF-4D099D3D1E4B}"/>
          </ac:picMkLst>
        </pc:picChg>
        <pc:picChg chg="add del">
          <ac:chgData name="Andriy Koval" userId="94b0ee10-df03-4853-b640-080a3ffc2346" providerId="ADAL" clId="{F90777AA-9C1F-454E-9680-47E00A2A79C4}" dt="2020-05-24T19:35:35.459" v="80" actId="478"/>
          <ac:picMkLst>
            <pc:docMk/>
            <pc:sldMk cId="2971910026" sldId="262"/>
            <ac:picMk id="1026" creationId="{C824BEF5-D5A3-4CE9-AF03-166E7906FC58}"/>
          </ac:picMkLst>
        </pc:picChg>
        <pc:picChg chg="del">
          <ac:chgData name="Andriy Koval" userId="94b0ee10-df03-4853-b640-080a3ffc2346" providerId="ADAL" clId="{F90777AA-9C1F-454E-9680-47E00A2A79C4}" dt="2020-05-24T19:29:54.694" v="9" actId="478"/>
          <ac:picMkLst>
            <pc:docMk/>
            <pc:sldMk cId="2971910026" sldId="262"/>
            <ac:picMk id="1030" creationId="{FAD09FFB-451F-4FDF-BBEF-4D0D2B0AAE9F}"/>
          </ac:picMkLst>
        </pc:picChg>
        <pc:picChg chg="del">
          <ac:chgData name="Andriy Koval" userId="94b0ee10-df03-4853-b640-080a3ffc2346" providerId="ADAL" clId="{F90777AA-9C1F-454E-9680-47E00A2A79C4}" dt="2020-05-24T19:29:52.983" v="8" actId="478"/>
          <ac:picMkLst>
            <pc:docMk/>
            <pc:sldMk cId="2971910026" sldId="262"/>
            <ac:picMk id="1034" creationId="{B765BDC1-04E3-4DDF-8B31-7EE89A019274}"/>
          </ac:picMkLst>
        </pc:picChg>
        <pc:picChg chg="del">
          <ac:chgData name="Andriy Koval" userId="94b0ee10-df03-4853-b640-080a3ffc2346" providerId="ADAL" clId="{F90777AA-9C1F-454E-9680-47E00A2A79C4}" dt="2020-05-24T19:29:52.216" v="7" actId="478"/>
          <ac:picMkLst>
            <pc:docMk/>
            <pc:sldMk cId="2971910026" sldId="262"/>
            <ac:picMk id="1038" creationId="{8AF399DB-0D62-426D-BDAD-62BD12E69383}"/>
          </ac:picMkLst>
        </pc:picChg>
        <pc:picChg chg="add del">
          <ac:chgData name="Andriy Koval" userId="94b0ee10-df03-4853-b640-080a3ffc2346" providerId="ADAL" clId="{F90777AA-9C1F-454E-9680-47E00A2A79C4}" dt="2020-05-24T19:29:51.526" v="6" actId="478"/>
          <ac:picMkLst>
            <pc:docMk/>
            <pc:sldMk cId="2971910026" sldId="262"/>
            <ac:picMk id="1040" creationId="{AE908E00-7E9B-412A-BE18-AA4D628EFDF6}"/>
          </ac:picMkLst>
        </pc:picChg>
        <pc:picChg chg="del">
          <ac:chgData name="Andriy Koval" userId="94b0ee10-df03-4853-b640-080a3ffc2346" providerId="ADAL" clId="{F90777AA-9C1F-454E-9680-47E00A2A79C4}" dt="2020-05-24T19:29:50.834" v="5" actId="478"/>
          <ac:picMkLst>
            <pc:docMk/>
            <pc:sldMk cId="2971910026" sldId="262"/>
            <ac:picMk id="1042" creationId="{97ECD2DF-ACA1-470F-B253-C996A212B306}"/>
          </ac:picMkLst>
        </pc:picChg>
      </pc:sldChg>
      <pc:sldChg chg="addSp delSp modSp add mod">
        <pc:chgData name="Andriy Koval" userId="94b0ee10-df03-4853-b640-080a3ffc2346" providerId="ADAL" clId="{F90777AA-9C1F-454E-9680-47E00A2A79C4}" dt="2020-05-25T12:26:06.235" v="236" actId="1076"/>
        <pc:sldMkLst>
          <pc:docMk/>
          <pc:sldMk cId="1914279561" sldId="263"/>
        </pc:sldMkLst>
        <pc:spChg chg="mod">
          <ac:chgData name="Andriy Koval" userId="94b0ee10-df03-4853-b640-080a3ffc2346" providerId="ADAL" clId="{F90777AA-9C1F-454E-9680-47E00A2A79C4}" dt="2020-05-25T12:20:58.517" v="235" actId="207"/>
          <ac:spMkLst>
            <pc:docMk/>
            <pc:sldMk cId="1914279561" sldId="263"/>
            <ac:spMk id="5" creationId="{D7B3B870-1F00-4BCE-B580-A12C4F1B87D4}"/>
          </ac:spMkLst>
        </pc:spChg>
        <pc:spChg chg="mod">
          <ac:chgData name="Andriy Koval" userId="94b0ee10-df03-4853-b640-080a3ffc2346" providerId="ADAL" clId="{F90777AA-9C1F-454E-9680-47E00A2A79C4}" dt="2020-05-25T12:26:06.235" v="236" actId="1076"/>
          <ac:spMkLst>
            <pc:docMk/>
            <pc:sldMk cId="1914279561" sldId="263"/>
            <ac:spMk id="20" creationId="{44B3C268-0FD1-4AA2-A775-2C1F6C3D736C}"/>
          </ac:spMkLst>
        </pc:spChg>
        <pc:grpChg chg="del">
          <ac:chgData name="Andriy Koval" userId="94b0ee10-df03-4853-b640-080a3ffc2346" providerId="ADAL" clId="{F90777AA-9C1F-454E-9680-47E00A2A79C4}" dt="2020-05-25T12:11:21.642" v="120" actId="478"/>
          <ac:grpSpMkLst>
            <pc:docMk/>
            <pc:sldMk cId="1914279561" sldId="263"/>
            <ac:grpSpMk id="19" creationId="{582D65DD-4067-45EC-B5B5-1143A2406E3A}"/>
          </ac:grpSpMkLst>
        </pc:grpChg>
        <pc:picChg chg="add mod modCrop">
          <ac:chgData name="Andriy Koval" userId="94b0ee10-df03-4853-b640-080a3ffc2346" providerId="ADAL" clId="{F90777AA-9C1F-454E-9680-47E00A2A79C4}" dt="2020-05-25T12:18:51.738" v="211" actId="1076"/>
          <ac:picMkLst>
            <pc:docMk/>
            <pc:sldMk cId="1914279561" sldId="263"/>
            <ac:picMk id="3" creationId="{04515F2B-C761-46A8-B17E-565A01CCEE26}"/>
          </ac:picMkLst>
        </pc:picChg>
        <pc:picChg chg="del">
          <ac:chgData name="Andriy Koval" userId="94b0ee10-df03-4853-b640-080a3ffc2346" providerId="ADAL" clId="{F90777AA-9C1F-454E-9680-47E00A2A79C4}" dt="2020-05-25T12:11:20.985" v="119" actId="478"/>
          <ac:picMkLst>
            <pc:docMk/>
            <pc:sldMk cId="1914279561" sldId="263"/>
            <ac:picMk id="11" creationId="{BC384662-5286-45F9-B9DF-80432D1B531D}"/>
          </ac:picMkLst>
        </pc:picChg>
        <pc:picChg chg="add mod ord">
          <ac:chgData name="Andriy Koval" userId="94b0ee10-df03-4853-b640-080a3ffc2346" providerId="ADAL" clId="{F90777AA-9C1F-454E-9680-47E00A2A79C4}" dt="2020-05-25T12:19:42.654" v="230" actId="1076"/>
          <ac:picMkLst>
            <pc:docMk/>
            <pc:sldMk cId="1914279561" sldId="263"/>
            <ac:picMk id="12" creationId="{EDE60362-BE0A-4F73-8D8F-9FA01B05892A}"/>
          </ac:picMkLst>
        </pc:picChg>
        <pc:picChg chg="add mod modCrop">
          <ac:chgData name="Andriy Koval" userId="94b0ee10-df03-4853-b640-080a3ffc2346" providerId="ADAL" clId="{F90777AA-9C1F-454E-9680-47E00A2A79C4}" dt="2020-05-25T12:18:39.007" v="208" actId="1076"/>
          <ac:picMkLst>
            <pc:docMk/>
            <pc:sldMk cId="1914279561" sldId="263"/>
            <ac:picMk id="14" creationId="{61F60F40-BEE3-4763-ADA2-0B81A6893979}"/>
          </ac:picMkLst>
        </pc:picChg>
        <pc:picChg chg="add mod">
          <ac:chgData name="Andriy Koval" userId="94b0ee10-df03-4853-b640-080a3ffc2346" providerId="ADAL" clId="{F90777AA-9C1F-454E-9680-47E00A2A79C4}" dt="2020-05-25T12:19:35.304" v="227" actId="14100"/>
          <ac:picMkLst>
            <pc:docMk/>
            <pc:sldMk cId="1914279561" sldId="263"/>
            <ac:picMk id="15" creationId="{5CDB2547-8BAC-42C2-BDC8-693C625A6AB4}"/>
          </ac:picMkLst>
        </pc:picChg>
        <pc:picChg chg="add mod modCrop">
          <ac:chgData name="Andriy Koval" userId="94b0ee10-df03-4853-b640-080a3ffc2346" providerId="ADAL" clId="{F90777AA-9C1F-454E-9680-47E00A2A79C4}" dt="2020-05-25T12:18:48.236" v="210" actId="1076"/>
          <ac:picMkLst>
            <pc:docMk/>
            <pc:sldMk cId="1914279561" sldId="263"/>
            <ac:picMk id="16" creationId="{79AAB08F-BAA5-488E-91A0-AF66DD7C8C6E}"/>
          </ac:picMkLst>
        </pc:picChg>
        <pc:picChg chg="add mod">
          <ac:chgData name="Andriy Koval" userId="94b0ee10-df03-4853-b640-080a3ffc2346" providerId="ADAL" clId="{F90777AA-9C1F-454E-9680-47E00A2A79C4}" dt="2020-05-25T12:19:57.826" v="234" actId="1076"/>
          <ac:picMkLst>
            <pc:docMk/>
            <pc:sldMk cId="1914279561" sldId="263"/>
            <ac:picMk id="21" creationId="{BA20E451-BD21-4D53-9ED2-8AB460F885DF}"/>
          </ac:picMkLst>
        </pc:picChg>
        <pc:picChg chg="add mod">
          <ac:chgData name="Andriy Koval" userId="94b0ee10-df03-4853-b640-080a3ffc2346" providerId="ADAL" clId="{F90777AA-9C1F-454E-9680-47E00A2A79C4}" dt="2020-05-25T12:19:54.584" v="233" actId="1076"/>
          <ac:picMkLst>
            <pc:docMk/>
            <pc:sldMk cId="1914279561" sldId="263"/>
            <ac:picMk id="22" creationId="{D14D1C20-A660-444F-B114-EBFD9D223B11}"/>
          </ac:picMkLst>
        </pc:picChg>
      </pc:sldChg>
    </pc:docChg>
  </pc:docChgLst>
  <pc:docChgLst>
    <pc:chgData name="Andriy Koval" userId="94b0ee10-df03-4853-b640-080a3ffc2346" providerId="ADAL" clId="{B96BBCCB-257C-4982-B724-08C3AF0D29A7}"/>
    <pc:docChg chg="custSel modSld">
      <pc:chgData name="Andriy Koval" userId="94b0ee10-df03-4853-b640-080a3ffc2346" providerId="ADAL" clId="{B96BBCCB-257C-4982-B724-08C3AF0D29A7}" dt="2020-01-26T19:03:50.574" v="42" actId="2085"/>
      <pc:docMkLst>
        <pc:docMk/>
      </pc:docMkLst>
      <pc:sldChg chg="addSp delSp modSp">
        <pc:chgData name="Andriy Koval" userId="94b0ee10-df03-4853-b640-080a3ffc2346" providerId="ADAL" clId="{B96BBCCB-257C-4982-B724-08C3AF0D29A7}" dt="2020-01-26T19:03:50.574" v="42" actId="2085"/>
        <pc:sldMkLst>
          <pc:docMk/>
          <pc:sldMk cId="2971910026" sldId="262"/>
        </pc:sldMkLst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5" creationId="{D7B3B870-1F00-4BCE-B580-A12C4F1B87D4}"/>
          </ac:spMkLst>
        </pc:spChg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20" creationId="{44B3C268-0FD1-4AA2-A775-2C1F6C3D736C}"/>
          </ac:spMkLst>
        </pc:spChg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29" creationId="{F2A2EE95-B0F4-4C9F-A0CE-2F7E4FBEA3A0}"/>
          </ac:spMkLst>
        </pc:spChg>
        <pc:picChg chg="del mod">
          <ac:chgData name="Andriy Koval" userId="94b0ee10-df03-4853-b640-080a3ffc2346" providerId="ADAL" clId="{B96BBCCB-257C-4982-B724-08C3AF0D29A7}" dt="2020-01-26T19:01:58.628" v="23" actId="478"/>
          <ac:picMkLst>
            <pc:docMk/>
            <pc:sldMk cId="2971910026" sldId="262"/>
            <ac:picMk id="8" creationId="{5669213B-4D27-4EE8-BDCB-DD5193AE90FD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12" creationId="{CC5588F6-6266-4DDC-BF05-38B68D7A14E2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13" creationId="{D37970F7-E84F-47C7-964A-E38651ED086A}"/>
          </ac:picMkLst>
        </pc:picChg>
        <pc:picChg chg="del mod">
          <ac:chgData name="Andriy Koval" userId="94b0ee10-df03-4853-b640-080a3ffc2346" providerId="ADAL" clId="{B96BBCCB-257C-4982-B724-08C3AF0D29A7}" dt="2020-01-26T19:01:15.703" v="8" actId="478"/>
          <ac:picMkLst>
            <pc:docMk/>
            <pc:sldMk cId="2971910026" sldId="262"/>
            <ac:picMk id="14" creationId="{7DA7F229-244E-4874-A44C-86D992C6D8C8}"/>
          </ac:picMkLst>
        </pc:picChg>
        <pc:picChg chg="del mod">
          <ac:chgData name="Andriy Koval" userId="94b0ee10-df03-4853-b640-080a3ffc2346" providerId="ADAL" clId="{B96BBCCB-257C-4982-B724-08C3AF0D29A7}" dt="2020-01-26T19:01:53.701" v="22" actId="478"/>
          <ac:picMkLst>
            <pc:docMk/>
            <pc:sldMk cId="2971910026" sldId="262"/>
            <ac:picMk id="18" creationId="{3EC4183A-CB6E-4ADF-959D-565517519208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25" creationId="{917A0858-5638-4D46-A677-6FF56B78D30E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27" creationId="{1604572A-12A5-4891-8279-539C5ED2C37E}"/>
          </ac:picMkLst>
        </pc:picChg>
        <pc:picChg chg="add 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1026" creationId="{A0CCE71D-CB2E-45EE-834B-36CE5BCF26DA}"/>
          </ac:picMkLst>
        </pc:picChg>
      </pc:sldChg>
    </pc:docChg>
  </pc:docChgLst>
  <pc:docChgLst>
    <pc:chgData name="Andriy Koval" userId="94b0ee10-df03-4853-b640-080a3ffc2346" providerId="ADAL" clId="{925C13B4-CD21-400E-9F54-5B66C0FE8BF7}"/>
    <pc:docChg chg="custSel modSld">
      <pc:chgData name="Andriy Koval" userId="94b0ee10-df03-4853-b640-080a3ffc2346" providerId="ADAL" clId="{925C13B4-CD21-400E-9F54-5B66C0FE8BF7}" dt="2020-03-29T18:38:44.974" v="84" actId="1076"/>
      <pc:docMkLst>
        <pc:docMk/>
      </pc:docMkLst>
      <pc:sldChg chg="addSp delSp modSp">
        <pc:chgData name="Andriy Koval" userId="94b0ee10-df03-4853-b640-080a3ffc2346" providerId="ADAL" clId="{925C13B4-CD21-400E-9F54-5B66C0FE8BF7}" dt="2020-03-29T18:38:44.974" v="84" actId="1076"/>
        <pc:sldMkLst>
          <pc:docMk/>
          <pc:sldMk cId="2971910026" sldId="262"/>
        </pc:sldMkLst>
        <pc:spChg chg="mod">
          <ac:chgData name="Andriy Koval" userId="94b0ee10-df03-4853-b640-080a3ffc2346" providerId="ADAL" clId="{925C13B4-CD21-400E-9F54-5B66C0FE8BF7}" dt="2020-03-29T18:37:37.254" v="76" actId="17032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925C13B4-CD21-400E-9F54-5B66C0FE8BF7}" dt="2020-03-29T18:37:37.254" v="76" actId="17032"/>
          <ac:spMkLst>
            <pc:docMk/>
            <pc:sldMk cId="2971910026" sldId="262"/>
            <ac:spMk id="5" creationId="{D7B3B870-1F00-4BCE-B580-A12C4F1B87D4}"/>
          </ac:spMkLst>
        </pc:spChg>
        <pc:spChg chg="mod">
          <ac:chgData name="Andriy Koval" userId="94b0ee10-df03-4853-b640-080a3ffc2346" providerId="ADAL" clId="{925C13B4-CD21-400E-9F54-5B66C0FE8BF7}" dt="2020-03-29T18:37:37.254" v="76" actId="17032"/>
          <ac:spMkLst>
            <pc:docMk/>
            <pc:sldMk cId="2971910026" sldId="262"/>
            <ac:spMk id="20" creationId="{44B3C268-0FD1-4AA2-A775-2C1F6C3D736C}"/>
          </ac:spMkLst>
        </pc:spChg>
        <pc:spChg chg="del mod">
          <ac:chgData name="Andriy Koval" userId="94b0ee10-df03-4853-b640-080a3ffc2346" providerId="ADAL" clId="{925C13B4-CD21-400E-9F54-5B66C0FE8BF7}" dt="2020-03-29T18:33:11.312" v="7" actId="478"/>
          <ac:spMkLst>
            <pc:docMk/>
            <pc:sldMk cId="2971910026" sldId="262"/>
            <ac:spMk id="29" creationId="{F2A2EE95-B0F4-4C9F-A0CE-2F7E4FBEA3A0}"/>
          </ac:spMkLst>
        </pc:spChg>
        <pc:picChg chg="add mo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2" creationId="{DFAF5BCE-708C-4F6B-AADE-739B78C97D12}"/>
          </ac:picMkLst>
        </pc:picChg>
        <pc:picChg chg="del">
          <ac:chgData name="Andriy Koval" userId="94b0ee10-df03-4853-b640-080a3ffc2346" providerId="ADAL" clId="{925C13B4-CD21-400E-9F54-5B66C0FE8BF7}" dt="2020-03-29T18:33:04.306" v="2" actId="478"/>
          <ac:picMkLst>
            <pc:docMk/>
            <pc:sldMk cId="2971910026" sldId="262"/>
            <ac:picMk id="3" creationId="{0C7046C3-334D-4352-B73C-BC076B50EE0D}"/>
          </ac:picMkLst>
        </pc:picChg>
        <pc:picChg chg="add del mod">
          <ac:chgData name="Andriy Koval" userId="94b0ee10-df03-4853-b640-080a3ffc2346" providerId="ADAL" clId="{925C13B4-CD21-400E-9F54-5B66C0FE8BF7}" dt="2020-03-29T18:33:42.265" v="17"/>
          <ac:picMkLst>
            <pc:docMk/>
            <pc:sldMk cId="2971910026" sldId="262"/>
            <ac:picMk id="6" creationId="{1D53EBD6-44C8-48D2-B6D2-E76582BF8525}"/>
          </ac:picMkLst>
        </pc:picChg>
        <pc:picChg chg="add mo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7" creationId="{D210D7B2-F005-4842-A657-028D18383647}"/>
          </ac:picMkLst>
        </pc:picChg>
        <pc:picChg chg="del">
          <ac:chgData name="Andriy Koval" userId="94b0ee10-df03-4853-b640-080a3ffc2346" providerId="ADAL" clId="{925C13B4-CD21-400E-9F54-5B66C0FE8BF7}" dt="2020-03-29T18:33:05.599" v="4" actId="478"/>
          <ac:picMkLst>
            <pc:docMk/>
            <pc:sldMk cId="2971910026" sldId="262"/>
            <ac:picMk id="12" creationId="{CC5588F6-6266-4DDC-BF05-38B68D7A14E2}"/>
          </ac:picMkLst>
        </pc:picChg>
        <pc:picChg chg="del">
          <ac:chgData name="Andriy Koval" userId="94b0ee10-df03-4853-b640-080a3ffc2346" providerId="ADAL" clId="{925C13B4-CD21-400E-9F54-5B66C0FE8BF7}" dt="2020-03-29T18:33:02.794" v="0" actId="478"/>
          <ac:picMkLst>
            <pc:docMk/>
            <pc:sldMk cId="2971910026" sldId="262"/>
            <ac:picMk id="13" creationId="{D37970F7-E84F-47C7-964A-E38651ED086A}"/>
          </ac:picMkLst>
        </pc:picChg>
        <pc:picChg chg="del">
          <ac:chgData name="Andriy Koval" userId="94b0ee10-df03-4853-b640-080a3ffc2346" providerId="ADAL" clId="{925C13B4-CD21-400E-9F54-5B66C0FE8BF7}" dt="2020-03-29T18:33:13.244" v="8" actId="478"/>
          <ac:picMkLst>
            <pc:docMk/>
            <pc:sldMk cId="2971910026" sldId="262"/>
            <ac:picMk id="25" creationId="{917A0858-5638-4D46-A677-6FF56B78D30E}"/>
          </ac:picMkLst>
        </pc:picChg>
        <pc:picChg chg="del">
          <ac:chgData name="Andriy Koval" userId="94b0ee10-df03-4853-b640-080a3ffc2346" providerId="ADAL" clId="{925C13B4-CD21-400E-9F54-5B66C0FE8BF7}" dt="2020-03-29T18:33:07.425" v="5" actId="478"/>
          <ac:picMkLst>
            <pc:docMk/>
            <pc:sldMk cId="2971910026" sldId="262"/>
            <ac:picMk id="27" creationId="{1604572A-12A5-4891-8279-539C5ED2C37E}"/>
          </ac:picMkLst>
        </pc:picChg>
        <pc:picChg chg="del">
          <ac:chgData name="Andriy Koval" userId="94b0ee10-df03-4853-b640-080a3ffc2346" providerId="ADAL" clId="{925C13B4-CD21-400E-9F54-5B66C0FE8BF7}" dt="2020-03-29T18:33:03.737" v="1" actId="478"/>
          <ac:picMkLst>
            <pc:docMk/>
            <pc:sldMk cId="2971910026" sldId="262"/>
            <ac:picMk id="1026" creationId="{A0CCE71D-CB2E-45EE-834B-36CE5BCF26DA}"/>
          </ac:picMkLst>
        </pc:picChg>
        <pc:picChg chg="del">
          <ac:chgData name="Andriy Koval" userId="94b0ee10-df03-4853-b640-080a3ffc2346" providerId="ADAL" clId="{925C13B4-CD21-400E-9F54-5B66C0FE8BF7}" dt="2020-03-29T18:33:05.013" v="3" actId="478"/>
          <ac:picMkLst>
            <pc:docMk/>
            <pc:sldMk cId="2971910026" sldId="262"/>
            <ac:picMk id="1028" creationId="{21C56A50-BAE2-49F5-9ED2-508C80CDB269}"/>
          </ac:picMkLst>
        </pc:picChg>
        <pc:picChg chg="add mod or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1030" creationId="{FAD09FFB-451F-4FDF-BBEF-4D0D2B0AAE9F}"/>
          </ac:picMkLst>
        </pc:picChg>
        <pc:picChg chg="add del mod">
          <ac:chgData name="Andriy Koval" userId="94b0ee10-df03-4853-b640-080a3ffc2346" providerId="ADAL" clId="{925C13B4-CD21-400E-9F54-5B66C0FE8BF7}" dt="2020-03-29T18:33:59.448" v="26"/>
          <ac:picMkLst>
            <pc:docMk/>
            <pc:sldMk cId="2971910026" sldId="262"/>
            <ac:picMk id="1032" creationId="{9BACDE0C-BA79-4D3A-A0B4-6635ABC0049D}"/>
          </ac:picMkLst>
        </pc:picChg>
        <pc:picChg chg="add mod ord modCrop">
          <ac:chgData name="Andriy Koval" userId="94b0ee10-df03-4853-b640-080a3ffc2346" providerId="ADAL" clId="{925C13B4-CD21-400E-9F54-5B66C0FE8BF7}" dt="2020-03-29T18:38:22.600" v="81" actId="1076"/>
          <ac:picMkLst>
            <pc:docMk/>
            <pc:sldMk cId="2971910026" sldId="262"/>
            <ac:picMk id="1034" creationId="{B765BDC1-04E3-4DDF-8B31-7EE89A019274}"/>
          </ac:picMkLst>
        </pc:picChg>
        <pc:picChg chg="add del">
          <ac:chgData name="Andriy Koval" userId="94b0ee10-df03-4853-b640-080a3ffc2346" providerId="ADAL" clId="{925C13B4-CD21-400E-9F54-5B66C0FE8BF7}" dt="2020-03-29T18:34:22.031" v="37"/>
          <ac:picMkLst>
            <pc:docMk/>
            <pc:sldMk cId="2971910026" sldId="262"/>
            <ac:picMk id="1036" creationId="{AF711146-D6E2-4D61-AFAD-9C6A0B04E0A3}"/>
          </ac:picMkLst>
        </pc:picChg>
        <pc:picChg chg="add mod ord modCrop">
          <ac:chgData name="Andriy Koval" userId="94b0ee10-df03-4853-b640-080a3ffc2346" providerId="ADAL" clId="{925C13B4-CD21-400E-9F54-5B66C0FE8BF7}" dt="2020-03-29T18:38:44.974" v="84" actId="1076"/>
          <ac:picMkLst>
            <pc:docMk/>
            <pc:sldMk cId="2971910026" sldId="262"/>
            <ac:picMk id="1038" creationId="{8AF399DB-0D62-426D-BDAD-62BD12E69383}"/>
          </ac:picMkLst>
        </pc:picChg>
        <pc:picChg chg="add mo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1040" creationId="{AE908E00-7E9B-412A-BE18-AA4D628EFDF6}"/>
          </ac:picMkLst>
        </pc:picChg>
        <pc:picChg chg="add mo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1042" creationId="{97ECD2DF-ACA1-470F-B253-C996A212B306}"/>
          </ac:picMkLst>
        </pc:picChg>
      </pc:sldChg>
    </pc:docChg>
  </pc:docChgLst>
  <pc:docChgLst>
    <pc:chgData name="Andriy Koval" userId="94b0ee10-df03-4853-b640-080a3ffc2346" providerId="ADAL" clId="{C6BC0901-4640-4FFA-AD7A-747A93624F54}"/>
    <pc:docChg chg="undo custSel addSld modSld">
      <pc:chgData name="Andriy Koval" userId="94b0ee10-df03-4853-b640-080a3ffc2346" providerId="ADAL" clId="{C6BC0901-4640-4FFA-AD7A-747A93624F54}" dt="2020-08-30T19:48:45.701" v="27" actId="1076"/>
      <pc:docMkLst>
        <pc:docMk/>
      </pc:docMkLst>
      <pc:sldChg chg="addSp mod">
        <pc:chgData name="Andriy Koval" userId="94b0ee10-df03-4853-b640-080a3ffc2346" providerId="ADAL" clId="{C6BC0901-4640-4FFA-AD7A-747A93624F54}" dt="2020-08-30T19:47:16.737" v="0" actId="22"/>
        <pc:sldMkLst>
          <pc:docMk/>
          <pc:sldMk cId="2971910026" sldId="262"/>
        </pc:sldMkLst>
        <pc:picChg chg="add">
          <ac:chgData name="Andriy Koval" userId="94b0ee10-df03-4853-b640-080a3ffc2346" providerId="ADAL" clId="{C6BC0901-4640-4FFA-AD7A-747A93624F54}" dt="2020-08-30T19:47:16.737" v="0" actId="22"/>
          <ac:picMkLst>
            <pc:docMk/>
            <pc:sldMk cId="2971910026" sldId="262"/>
            <ac:picMk id="2" creationId="{8B65709D-4AA4-4097-803C-CC0A48BEE3F0}"/>
          </ac:picMkLst>
        </pc:picChg>
      </pc:sldChg>
      <pc:sldChg chg="addSp delSp modSp add mod">
        <pc:chgData name="Andriy Koval" userId="94b0ee10-df03-4853-b640-080a3ffc2346" providerId="ADAL" clId="{C6BC0901-4640-4FFA-AD7A-747A93624F54}" dt="2020-08-30T19:48:45.701" v="27" actId="1076"/>
        <pc:sldMkLst>
          <pc:docMk/>
          <pc:sldMk cId="2190735112" sldId="264"/>
        </pc:sldMkLst>
        <pc:picChg chg="mod">
          <ac:chgData name="Andriy Koval" userId="94b0ee10-df03-4853-b640-080a3ffc2346" providerId="ADAL" clId="{C6BC0901-4640-4FFA-AD7A-747A93624F54}" dt="2020-08-30T19:48:11.664" v="20" actId="14100"/>
          <ac:picMkLst>
            <pc:docMk/>
            <pc:sldMk cId="2190735112" sldId="264"/>
            <ac:picMk id="2" creationId="{8B65709D-4AA4-4097-803C-CC0A48BEE3F0}"/>
          </ac:picMkLst>
        </pc:picChg>
        <pc:picChg chg="add del mod">
          <ac:chgData name="Andriy Koval" userId="94b0ee10-df03-4853-b640-080a3ffc2346" providerId="ADAL" clId="{C6BC0901-4640-4FFA-AD7A-747A93624F54}" dt="2020-08-30T19:48:45.701" v="27" actId="1076"/>
          <ac:picMkLst>
            <pc:docMk/>
            <pc:sldMk cId="2190735112" sldId="264"/>
            <ac:picMk id="6" creationId="{6C315C0F-6479-4433-B4F7-9C8106557D7C}"/>
          </ac:picMkLst>
        </pc:picChg>
        <pc:picChg chg="mod">
          <ac:chgData name="Andriy Koval" userId="94b0ee10-df03-4853-b640-080a3ffc2346" providerId="ADAL" clId="{C6BC0901-4640-4FFA-AD7A-747A93624F54}" dt="2020-08-30T19:48:42.947" v="26" actId="14100"/>
          <ac:picMkLst>
            <pc:docMk/>
            <pc:sldMk cId="2190735112" sldId="264"/>
            <ac:picMk id="13" creationId="{99277E80-7301-48F3-BCE3-C255E80750C8}"/>
          </ac:picMkLst>
        </pc:picChg>
        <pc:picChg chg="mod">
          <ac:chgData name="Andriy Koval" userId="94b0ee10-df03-4853-b640-080a3ffc2346" providerId="ADAL" clId="{C6BC0901-4640-4FFA-AD7A-747A93624F54}" dt="2020-08-30T19:48:04.018" v="17" actId="1076"/>
          <ac:picMkLst>
            <pc:docMk/>
            <pc:sldMk cId="2190735112" sldId="264"/>
            <ac:picMk id="17" creationId="{356BEE7D-29BE-4DE5-A68B-219EE0869F8E}"/>
          </ac:picMkLst>
        </pc:picChg>
        <pc:picChg chg="mod">
          <ac:chgData name="Andriy Koval" userId="94b0ee10-df03-4853-b640-080a3ffc2346" providerId="ADAL" clId="{C6BC0901-4640-4FFA-AD7A-747A93624F54}" dt="2020-08-30T19:48:25.040" v="22" actId="14100"/>
          <ac:picMkLst>
            <pc:docMk/>
            <pc:sldMk cId="2190735112" sldId="264"/>
            <ac:picMk id="18" creationId="{5C4886FB-CA5C-453F-9EBF-4D099D3D1E4B}"/>
          </ac:picMkLst>
        </pc:picChg>
      </pc:sldChg>
    </pc:docChg>
  </pc:docChgLst>
  <pc:docChgLst>
    <pc:chgData name="Andriy Koval" userId="94b0ee10-df03-4853-b640-080a3ffc2346" providerId="ADAL" clId="{3026AFB8-643A-4488-BA79-F69D07BCCCAD}"/>
    <pc:docChg chg="modSld">
      <pc:chgData name="Andriy Koval" userId="94b0ee10-df03-4853-b640-080a3ffc2346" providerId="ADAL" clId="{3026AFB8-643A-4488-BA79-F69D07BCCCAD}" dt="2020-01-26T20:55:09.562" v="40" actId="1076"/>
      <pc:docMkLst>
        <pc:docMk/>
      </pc:docMkLst>
      <pc:sldChg chg="addSp delSp modSp">
        <pc:chgData name="Andriy Koval" userId="94b0ee10-df03-4853-b640-080a3ffc2346" providerId="ADAL" clId="{3026AFB8-643A-4488-BA79-F69D07BCCCAD}" dt="2020-01-26T20:55:09.562" v="40" actId="1076"/>
        <pc:sldMkLst>
          <pc:docMk/>
          <pc:sldMk cId="2971910026" sldId="262"/>
        </pc:sldMkLst>
        <pc:spChg chg="add del">
          <ac:chgData name="Andriy Koval" userId="94b0ee10-df03-4853-b640-080a3ffc2346" providerId="ADAL" clId="{3026AFB8-643A-4488-BA79-F69D07BCCCAD}" dt="2020-01-26T20:53:09.329" v="8"/>
          <ac:spMkLst>
            <pc:docMk/>
            <pc:sldMk cId="2971910026" sldId="262"/>
            <ac:spMk id="2" creationId="{0673B229-8880-4B44-AED2-ADA7B05ECCA7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5" creationId="{D7B3B870-1F00-4BCE-B580-A12C4F1B87D4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20" creationId="{44B3C268-0FD1-4AA2-A775-2C1F6C3D736C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29" creationId="{F2A2EE95-B0F4-4C9F-A0CE-2F7E4FBEA3A0}"/>
          </ac:spMkLst>
        </pc:spChg>
        <pc:picChg chg="add mod">
          <ac:chgData name="Andriy Koval" userId="94b0ee10-df03-4853-b640-080a3ffc2346" providerId="ADAL" clId="{3026AFB8-643A-4488-BA79-F69D07BCCCAD}" dt="2020-01-26T20:54:22.651" v="29" actId="1076"/>
          <ac:picMkLst>
            <pc:docMk/>
            <pc:sldMk cId="2971910026" sldId="262"/>
            <ac:picMk id="3" creationId="{0C7046C3-334D-4352-B73C-BC076B50EE0D}"/>
          </ac:picMkLst>
        </pc:picChg>
        <pc:picChg chg="add del mod">
          <ac:chgData name="Andriy Koval" userId="94b0ee10-df03-4853-b640-080a3ffc2346" providerId="ADAL" clId="{3026AFB8-643A-4488-BA79-F69D07BCCCAD}" dt="2020-01-26T20:54:54.002" v="36" actId="21"/>
          <ac:picMkLst>
            <pc:docMk/>
            <pc:sldMk cId="2971910026" sldId="262"/>
            <ac:picMk id="12" creationId="{CC5588F6-6266-4DDC-BF05-38B68D7A14E2}"/>
          </ac:picMkLst>
        </pc:picChg>
        <pc:picChg chg="mod">
          <ac:chgData name="Andriy Koval" userId="94b0ee10-df03-4853-b640-080a3ffc2346" providerId="ADAL" clId="{3026AFB8-643A-4488-BA79-F69D07BCCCAD}" dt="2020-01-26T20:54:04.499" v="26" actId="2085"/>
          <ac:picMkLst>
            <pc:docMk/>
            <pc:sldMk cId="2971910026" sldId="262"/>
            <ac:picMk id="13" creationId="{D37970F7-E84F-47C7-964A-E38651ED086A}"/>
          </ac:picMkLst>
        </pc:picChg>
        <pc:picChg chg="mod">
          <ac:chgData name="Andriy Koval" userId="94b0ee10-df03-4853-b640-080a3ffc2346" providerId="ADAL" clId="{3026AFB8-643A-4488-BA79-F69D07BCCCAD}" dt="2020-01-26T20:54:04.499" v="26" actId="2085"/>
          <ac:picMkLst>
            <pc:docMk/>
            <pc:sldMk cId="2971910026" sldId="262"/>
            <ac:picMk id="25" creationId="{917A0858-5638-4D46-A677-6FF56B78D30E}"/>
          </ac:picMkLst>
        </pc:picChg>
        <pc:picChg chg="mod">
          <ac:chgData name="Andriy Koval" userId="94b0ee10-df03-4853-b640-080a3ffc2346" providerId="ADAL" clId="{3026AFB8-643A-4488-BA79-F69D07BCCCAD}" dt="2020-01-26T20:54:04.499" v="26" actId="2085"/>
          <ac:picMkLst>
            <pc:docMk/>
            <pc:sldMk cId="2971910026" sldId="262"/>
            <ac:picMk id="27" creationId="{1604572A-12A5-4891-8279-539C5ED2C37E}"/>
          </ac:picMkLst>
        </pc:picChg>
        <pc:picChg chg="mod">
          <ac:chgData name="Andriy Koval" userId="94b0ee10-df03-4853-b640-080a3ffc2346" providerId="ADAL" clId="{3026AFB8-643A-4488-BA79-F69D07BCCCAD}" dt="2020-01-26T20:54:19.003" v="28" actId="1076"/>
          <ac:picMkLst>
            <pc:docMk/>
            <pc:sldMk cId="2971910026" sldId="262"/>
            <ac:picMk id="1026" creationId="{A0CCE71D-CB2E-45EE-834B-36CE5BCF26DA}"/>
          </ac:picMkLst>
        </pc:picChg>
        <pc:picChg chg="add del mod">
          <ac:chgData name="Andriy Koval" userId="94b0ee10-df03-4853-b640-080a3ffc2346" providerId="ADAL" clId="{3026AFB8-643A-4488-BA79-F69D07BCCCAD}" dt="2020-01-26T20:55:09.562" v="40" actId="1076"/>
          <ac:picMkLst>
            <pc:docMk/>
            <pc:sldMk cId="2971910026" sldId="262"/>
            <ac:picMk id="1028" creationId="{21C56A50-BAE2-49F5-9ED2-508C80CDB2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2020-08-30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0D7B2-F005-4842-A657-028D1838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780" y="988145"/>
            <a:ext cx="3335392" cy="714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C315C0F-6479-4433-B4F7-9C8106557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0"/>
          <a:stretch/>
        </p:blipFill>
        <p:spPr>
          <a:xfrm>
            <a:off x="188367" y="2264337"/>
            <a:ext cx="2118587" cy="2119428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BC384662-5286-45F9-B9DF-80432D1B53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42"/>
          <a:stretch/>
        </p:blipFill>
        <p:spPr>
          <a:xfrm>
            <a:off x="2452903" y="1834809"/>
            <a:ext cx="4856729" cy="1171878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99277E80-7301-48F3-BCE3-C255E8075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52" y="3023277"/>
            <a:ext cx="4920848" cy="14352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6BEE7D-29BE-4DE5-A68B-219EE0869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640" y="988145"/>
            <a:ext cx="1134825" cy="756550"/>
          </a:xfrm>
          <a:prstGeom prst="rect">
            <a:avLst/>
          </a:prstGeom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5C4886FB-CA5C-453F-9EBF-4D099D3D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" y="990677"/>
            <a:ext cx="2277208" cy="128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close up of a keyboard&#10;&#10;Description automatically generated">
            <a:extLst>
              <a:ext uri="{FF2B5EF4-FFF2-40B4-BE49-F238E27FC236}">
                <a16:creationId xmlns:a16="http://schemas.microsoft.com/office/drawing/2014/main" id="{8B65709D-4AA4-4097-803C-CC0A48BEE3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9" y="647340"/>
            <a:ext cx="1798552" cy="7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0D7B2-F005-4842-A657-028D1838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780" y="988145"/>
            <a:ext cx="3335392" cy="714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C315C0F-6479-4433-B4F7-9C8106557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0"/>
          <a:stretch/>
        </p:blipFill>
        <p:spPr>
          <a:xfrm>
            <a:off x="49027" y="2874489"/>
            <a:ext cx="1809531" cy="1810249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BC384662-5286-45F9-B9DF-80432D1B53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42"/>
          <a:stretch/>
        </p:blipFill>
        <p:spPr>
          <a:xfrm>
            <a:off x="2452903" y="1834809"/>
            <a:ext cx="4856729" cy="1171878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99277E80-7301-48F3-BCE3-C255E8075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09" y="3023277"/>
            <a:ext cx="5381991" cy="15697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6BEE7D-29BE-4DE5-A68B-219EE0869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5291" y="964109"/>
            <a:ext cx="1134825" cy="756550"/>
          </a:xfrm>
          <a:prstGeom prst="rect">
            <a:avLst/>
          </a:prstGeom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5C4886FB-CA5C-453F-9EBF-4D099D3D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1" y="1702611"/>
            <a:ext cx="2080929" cy="117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close up of a keyboard&#10;&#10;Description automatically generated">
            <a:extLst>
              <a:ext uri="{FF2B5EF4-FFF2-40B4-BE49-F238E27FC236}">
                <a16:creationId xmlns:a16="http://schemas.microsoft.com/office/drawing/2014/main" id="{8B65709D-4AA4-4097-803C-CC0A48BEE3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9" y="647340"/>
            <a:ext cx="2315100" cy="10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3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26040"/>
            <a:ext cx="7315200" cy="256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61F60F40-BEE3-4763-ADA2-0B81A6893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0" t="5361" b="4101"/>
          <a:stretch/>
        </p:blipFill>
        <p:spPr>
          <a:xfrm>
            <a:off x="45571" y="2479921"/>
            <a:ext cx="1606648" cy="1455185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5CDB2547-8BAC-42C2-BDC8-693C625A6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42"/>
          <a:stretch/>
        </p:blipFill>
        <p:spPr>
          <a:xfrm>
            <a:off x="3512526" y="2021428"/>
            <a:ext cx="3772358" cy="910231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79AAB08F-BAA5-488E-91A0-AF66DD7C8C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7"/>
          <a:stretch/>
        </p:blipFill>
        <p:spPr>
          <a:xfrm>
            <a:off x="3482700" y="2903349"/>
            <a:ext cx="3789330" cy="10317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20E451-BD21-4D53-9ED2-8AB460F88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92" y="1471943"/>
            <a:ext cx="1259206" cy="839470"/>
          </a:xfrm>
          <a:prstGeom prst="rect">
            <a:avLst/>
          </a:prstGeom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D14D1C20-A660-444F-B114-EBFD9D223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519" y="1426040"/>
            <a:ext cx="1653689" cy="93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E60362-BE0A-4F73-8D8F-9FA01B058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7449" y="1446845"/>
            <a:ext cx="2362512" cy="506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4515F2B-C761-46A8-B17E-565A01CCEE2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757"/>
          <a:stretch/>
        </p:blipFill>
        <p:spPr>
          <a:xfrm>
            <a:off x="1652219" y="2394340"/>
            <a:ext cx="1817627" cy="156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7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29657-48FE-49A3-A424-7C5B871C35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23</Words>
  <Application>Microsoft Office PowerPoint</Application>
  <PresentationFormat>Custom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21</cp:revision>
  <dcterms:created xsi:type="dcterms:W3CDTF">2019-06-23T17:54:19Z</dcterms:created>
  <dcterms:modified xsi:type="dcterms:W3CDTF">2020-08-30T19:49:11Z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