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  <p:sldId id="261" r:id="rId7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BA556-476B-47D7-850F-B05ED52116B1}" v="93" dt="2019-07-29T17:35:24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CFCBA556-476B-47D7-850F-B05ED52116B1}"/>
    <pc:docChg chg="undo custSel addSld delSld modSld">
      <pc:chgData name="Andriy Koval" userId="94b0ee10-df03-4853-b640-080a3ffc2346" providerId="ADAL" clId="{CFCBA556-476B-47D7-850F-B05ED52116B1}" dt="2019-07-29T17:35:37.045" v="333" actId="2085"/>
      <pc:docMkLst>
        <pc:docMk/>
      </pc:docMkLst>
      <pc:sldChg chg="addSp delSp modSp add del">
        <pc:chgData name="Andriy Koval" userId="94b0ee10-df03-4853-b640-080a3ffc2346" providerId="ADAL" clId="{CFCBA556-476B-47D7-850F-B05ED52116B1}" dt="2019-07-29T16:32:23.525" v="36" actId="404"/>
        <pc:sldMkLst>
          <pc:docMk/>
          <pc:sldMk cId="1166155303" sldId="261"/>
        </pc:sldMkLst>
        <pc:spChg chg="del">
          <ac:chgData name="Andriy Koval" userId="94b0ee10-df03-4853-b640-080a3ffc2346" providerId="ADAL" clId="{CFCBA556-476B-47D7-850F-B05ED52116B1}" dt="2019-07-29T16:31:50.923" v="22" actId="478"/>
          <ac:spMkLst>
            <pc:docMk/>
            <pc:sldMk cId="1166155303" sldId="261"/>
            <ac:spMk id="4" creationId="{C7655D2B-19B8-4DFA-9021-B1ECC94B9D22}"/>
          </ac:spMkLst>
        </pc:spChg>
        <pc:spChg chg="del">
          <ac:chgData name="Andriy Koval" userId="94b0ee10-df03-4853-b640-080a3ffc2346" providerId="ADAL" clId="{CFCBA556-476B-47D7-850F-B05ED52116B1}" dt="2019-07-29T16:31:52.507" v="23" actId="478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21" creationId="{D8449574-D598-4044-841F-F7F8F7156326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22" creationId="{4E931F78-C6DA-4782-B922-502F43F3E649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23" creationId="{BD974576-EEED-42EC-A465-C03EE9590823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24" creationId="{82EB9301-7684-40C9-AF3D-DA10AD3D2BE1}"/>
          </ac:spMkLst>
        </pc:spChg>
        <pc:spChg chg="mod">
          <ac:chgData name="Andriy Koval" userId="94b0ee10-df03-4853-b640-080a3ffc2346" providerId="ADAL" clId="{CFCBA556-476B-47D7-850F-B05ED52116B1}" dt="2019-07-29T16:32:23.525" v="36" actId="404"/>
          <ac:spMkLst>
            <pc:docMk/>
            <pc:sldMk cId="1166155303" sldId="261"/>
            <ac:spMk id="26" creationId="{6FD7E8BF-3952-4E4A-B174-CE959BEBBB63}"/>
          </ac:spMkLst>
        </pc:spChg>
        <pc:grpChg chg="add mod">
          <ac:chgData name="Andriy Koval" userId="94b0ee10-df03-4853-b640-080a3ffc2346" providerId="ADAL" clId="{CFCBA556-476B-47D7-850F-B05ED52116B1}" dt="2019-07-29T16:32:14.739" v="25" actId="14100"/>
          <ac:grpSpMkLst>
            <pc:docMk/>
            <pc:sldMk cId="1166155303" sldId="261"/>
            <ac:grpSpMk id="2" creationId="{16F4997D-42D2-4C5B-81C1-76A363B55AC5}"/>
          </ac:grpSpMkLst>
        </pc:grpChg>
        <pc:picChg chg="mod">
          <ac:chgData name="Andriy Koval" userId="94b0ee10-df03-4853-b640-080a3ffc2346" providerId="ADAL" clId="{CFCBA556-476B-47D7-850F-B05ED52116B1}" dt="2019-07-29T16:32:05.293" v="24" actId="164"/>
          <ac:picMkLst>
            <pc:docMk/>
            <pc:sldMk cId="1166155303" sldId="261"/>
            <ac:picMk id="17" creationId="{60B9A34B-EEFF-412E-8C90-E6488EAE684E}"/>
          </ac:picMkLst>
        </pc:picChg>
      </pc:sldChg>
      <pc:sldChg chg="addSp delSp modSp add">
        <pc:chgData name="Andriy Koval" userId="94b0ee10-df03-4853-b640-080a3ffc2346" providerId="ADAL" clId="{CFCBA556-476B-47D7-850F-B05ED52116B1}" dt="2019-07-29T17:35:37.045" v="333" actId="2085"/>
        <pc:sldMkLst>
          <pc:docMk/>
          <pc:sldMk cId="1506073546" sldId="262"/>
        </pc:sldMkLst>
        <pc:spChg chg="mod">
          <ac:chgData name="Andriy Koval" userId="94b0ee10-df03-4853-b640-080a3ffc2346" providerId="ADAL" clId="{CFCBA556-476B-47D7-850F-B05ED52116B1}" dt="2019-07-29T17:13:36.108" v="226" actId="1038"/>
          <ac:spMkLst>
            <pc:docMk/>
            <pc:sldMk cId="150607354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CFCBA556-476B-47D7-850F-B05ED52116B1}" dt="2019-07-29T17:35:37.045" v="333" actId="2085"/>
          <ac:spMkLst>
            <pc:docMk/>
            <pc:sldMk cId="1506073546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CFCBA556-476B-47D7-850F-B05ED52116B1}" dt="2019-07-29T16:29:36.544" v="1" actId="478"/>
          <ac:spMkLst>
            <pc:docMk/>
            <pc:sldMk cId="1506073546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CFCBA556-476B-47D7-850F-B05ED52116B1}" dt="2019-07-29T16:29:36.544" v="1" actId="478"/>
          <ac:spMkLst>
            <pc:docMk/>
            <pc:sldMk cId="1506073546" sldId="262"/>
            <ac:spMk id="7" creationId="{FB496F73-D4AA-4BEF-964D-09892EF30FE7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16" creationId="{4E966CB3-7DE5-4E27-BE77-2340F4CC44EB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17" creationId="{DE53BD62-42C8-4F8D-B5C0-92DF54FAE1AD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18" creationId="{22514404-E15C-4913-82A0-8954EA27E321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19" creationId="{F93B46F0-619F-4460-844E-C4EEB88767B0}"/>
          </ac:spMkLst>
        </pc:spChg>
        <pc:spChg chg="mod">
          <ac:chgData name="Andriy Koval" userId="94b0ee10-df03-4853-b640-080a3ffc2346" providerId="ADAL" clId="{CFCBA556-476B-47D7-850F-B05ED52116B1}" dt="2019-07-29T17:13:14.991" v="220" actId="2085"/>
          <ac:spMkLst>
            <pc:docMk/>
            <pc:sldMk cId="1506073546" sldId="262"/>
            <ac:spMk id="20" creationId="{44B3C268-0FD1-4AA2-A775-2C1F6C3D736C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21" creationId="{BB3F73E8-F7DE-4D4D-9E5E-C310F94DF3F8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22" creationId="{9C190B81-2178-41C5-8A00-0A8E3E68527A}"/>
          </ac:spMkLst>
        </pc:spChg>
        <pc:spChg chg="add mod topLvl">
          <ac:chgData name="Andriy Koval" userId="94b0ee10-df03-4853-b640-080a3ffc2346" providerId="ADAL" clId="{CFCBA556-476B-47D7-850F-B05ED52116B1}" dt="2019-07-29T17:35:24.741" v="332" actId="164"/>
          <ac:spMkLst>
            <pc:docMk/>
            <pc:sldMk cId="1506073546" sldId="262"/>
            <ac:spMk id="23" creationId="{11ECB4E6-493A-4361-8C7A-2F49A61B36E3}"/>
          </ac:spMkLst>
        </pc:spChg>
        <pc:spChg chg="add del mod">
          <ac:chgData name="Andriy Koval" userId="94b0ee10-df03-4853-b640-080a3ffc2346" providerId="ADAL" clId="{CFCBA556-476B-47D7-850F-B05ED52116B1}" dt="2019-07-29T17:06:53.664" v="158" actId="478"/>
          <ac:spMkLst>
            <pc:docMk/>
            <pc:sldMk cId="1506073546" sldId="262"/>
            <ac:spMk id="25" creationId="{79230AFF-9220-4E0F-BA92-FE06F1855724}"/>
          </ac:spMkLst>
        </pc:spChg>
        <pc:spChg chg="del">
          <ac:chgData name="Andriy Koval" userId="94b0ee10-df03-4853-b640-080a3ffc2346" providerId="ADAL" clId="{CFCBA556-476B-47D7-850F-B05ED52116B1}" dt="2019-07-29T16:29:36.544" v="1" actId="478"/>
          <ac:spMkLst>
            <pc:docMk/>
            <pc:sldMk cId="1506073546" sldId="262"/>
            <ac:spMk id="83" creationId="{24F24E6A-380F-4B3F-A3D5-A23472C6FC43}"/>
          </ac:spMkLst>
        </pc:spChg>
        <pc:spChg chg="add del mod">
          <ac:chgData name="Andriy Koval" userId="94b0ee10-df03-4853-b640-080a3ffc2346" providerId="ADAL" clId="{CFCBA556-476B-47D7-850F-B05ED52116B1}" dt="2019-07-29T17:03:35.456" v="119" actId="478"/>
          <ac:spMkLst>
            <pc:docMk/>
            <pc:sldMk cId="1506073546" sldId="262"/>
            <ac:spMk id="84" creationId="{D474D2C4-8DC4-4814-BDF6-19A1A74A202B}"/>
          </ac:spMkLst>
        </pc:spChg>
        <pc:spChg chg="add del">
          <ac:chgData name="Andriy Koval" userId="94b0ee10-df03-4853-b640-080a3ffc2346" providerId="ADAL" clId="{CFCBA556-476B-47D7-850F-B05ED52116B1}" dt="2019-07-29T16:47:16.150" v="52" actId="478"/>
          <ac:spMkLst>
            <pc:docMk/>
            <pc:sldMk cId="1506073546" sldId="262"/>
            <ac:spMk id="85" creationId="{C70E925B-7F96-4BCA-9AAA-280D9E700ADD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87" creationId="{A45DC866-B604-4DE0-99C8-C4DF10794084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89" creationId="{1EFFA7FE-DABE-4D47-9F35-A73FF66E546D}"/>
          </ac:spMkLst>
        </pc:spChg>
        <pc:spChg chg="del">
          <ac:chgData name="Andriy Koval" userId="94b0ee10-df03-4853-b640-080a3ffc2346" providerId="ADAL" clId="{CFCBA556-476B-47D7-850F-B05ED52116B1}" dt="2019-07-29T16:29:36.544" v="1" actId="478"/>
          <ac:spMkLst>
            <pc:docMk/>
            <pc:sldMk cId="1506073546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CFCBA556-476B-47D7-850F-B05ED52116B1}" dt="2019-07-29T16:29:36.544" v="1" actId="478"/>
          <ac:spMkLst>
            <pc:docMk/>
            <pc:sldMk cId="1506073546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CFCBA556-476B-47D7-850F-B05ED52116B1}" dt="2019-07-29T16:29:36.544" v="1" actId="478"/>
          <ac:spMkLst>
            <pc:docMk/>
            <pc:sldMk cId="1506073546" sldId="262"/>
            <ac:spMk id="104" creationId="{0308D47D-7542-43AE-8144-A5FBB973FE54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105" creationId="{8233A70C-87C1-4A8E-8FAE-213BC17D4728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106" creationId="{AD729545-3EDE-4A74-ACEC-782748484E5F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107" creationId="{0CB59D95-5FC1-40FE-AC02-5B1CC2F89C74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108" creationId="{E4637712-91F5-4310-AC8D-EABE709E367E}"/>
          </ac:spMkLst>
        </pc:spChg>
        <pc:spChg chg="mod">
          <ac:chgData name="Andriy Koval" userId="94b0ee10-df03-4853-b640-080a3ffc2346" providerId="ADAL" clId="{CFCBA556-476B-47D7-850F-B05ED52116B1}" dt="2019-07-29T17:02:45.877" v="109" actId="404"/>
          <ac:spMkLst>
            <pc:docMk/>
            <pc:sldMk cId="1506073546" sldId="262"/>
            <ac:spMk id="109" creationId="{AB08A5F0-D0FF-4AC2-84B4-F70824ACD686}"/>
          </ac:spMkLst>
        </pc:spChg>
        <pc:grpChg chg="add del mod">
          <ac:chgData name="Andriy Koval" userId="94b0ee10-df03-4853-b640-080a3ffc2346" providerId="ADAL" clId="{CFCBA556-476B-47D7-850F-B05ED52116B1}" dt="2019-07-29T17:04:35.776" v="140" actId="165"/>
          <ac:grpSpMkLst>
            <pc:docMk/>
            <pc:sldMk cId="1506073546" sldId="262"/>
            <ac:grpSpMk id="2" creationId="{BB6F0C6C-1F2A-4A3E-AC8F-DEE4B9DB5BA5}"/>
          </ac:grpSpMkLst>
        </pc:grpChg>
        <pc:grpChg chg="add mod">
          <ac:chgData name="Andriy Koval" userId="94b0ee10-df03-4853-b640-080a3ffc2346" providerId="ADAL" clId="{CFCBA556-476B-47D7-850F-B05ED52116B1}" dt="2019-07-29T17:35:24.741" v="332" actId="164"/>
          <ac:grpSpMkLst>
            <pc:docMk/>
            <pc:sldMk cId="1506073546" sldId="262"/>
            <ac:grpSpMk id="2" creationId="{E2B6EDDD-E9ED-4F9E-9EB4-4153BF709F05}"/>
          </ac:grpSpMkLst>
        </pc:grpChg>
        <pc:grpChg chg="add del mod">
          <ac:chgData name="Andriy Koval" userId="94b0ee10-df03-4853-b640-080a3ffc2346" providerId="ADAL" clId="{CFCBA556-476B-47D7-850F-B05ED52116B1}" dt="2019-07-29T17:35:14.087" v="331" actId="165"/>
          <ac:grpSpMkLst>
            <pc:docMk/>
            <pc:sldMk cId="1506073546" sldId="262"/>
            <ac:grpSpMk id="3" creationId="{449331D1-2DAA-4992-97E4-2553659EB6D3}"/>
          </ac:grpSpMkLst>
        </pc:grpChg>
        <pc:grpChg chg="add mod">
          <ac:chgData name="Andriy Koval" userId="94b0ee10-df03-4853-b640-080a3ffc2346" providerId="ADAL" clId="{CFCBA556-476B-47D7-850F-B05ED52116B1}" dt="2019-07-29T17:32:08.245" v="284" actId="1076"/>
          <ac:grpSpMkLst>
            <pc:docMk/>
            <pc:sldMk cId="1506073546" sldId="262"/>
            <ac:grpSpMk id="6" creationId="{D1939C2B-6BAB-43E2-A38B-7BB1ED3560EB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29" creationId="{84FC659F-9A20-4FE1-B0FB-081A61CA658E}"/>
          </ac:grpSpMkLst>
        </pc:grpChg>
        <pc:grpChg chg="add del mod">
          <ac:chgData name="Andriy Koval" userId="94b0ee10-df03-4853-b640-080a3ffc2346" providerId="ADAL" clId="{CFCBA556-476B-47D7-850F-B05ED52116B1}" dt="2019-07-29T17:29:26.126" v="256" actId="478"/>
          <ac:grpSpMkLst>
            <pc:docMk/>
            <pc:sldMk cId="1506073546" sldId="262"/>
            <ac:grpSpMk id="29" creationId="{9BDCD31A-E9AB-4097-8B70-20A65577488B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77" creationId="{576BAB38-FA54-468D-B460-D362B357BFE9}"/>
          </ac:grpSpMkLst>
        </pc:grpChg>
        <pc:grpChg chg="add del mod">
          <ac:chgData name="Andriy Koval" userId="94b0ee10-df03-4853-b640-080a3ffc2346" providerId="ADAL" clId="{CFCBA556-476B-47D7-850F-B05ED52116B1}" dt="2019-07-29T17:28:19.862" v="244" actId="478"/>
          <ac:grpSpMkLst>
            <pc:docMk/>
            <pc:sldMk cId="1506073546" sldId="262"/>
            <ac:grpSpMk id="86" creationId="{6F66F1D9-DFD6-4BE6-805B-45ACB7C21340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CFCBA556-476B-47D7-850F-B05ED52116B1}" dt="2019-07-29T16:29:36.544" v="1" actId="478"/>
          <ac:grpSpMkLst>
            <pc:docMk/>
            <pc:sldMk cId="1506073546" sldId="262"/>
            <ac:grpSpMk id="96" creationId="{74394560-5ABE-4E51-BB66-5DFC9B20C929}"/>
          </ac:grpSpMkLst>
        </pc:grpChg>
        <pc:picChg chg="add mod modCrop">
          <ac:chgData name="Andriy Koval" userId="94b0ee10-df03-4853-b640-080a3ffc2346" providerId="ADAL" clId="{CFCBA556-476B-47D7-850F-B05ED52116B1}" dt="2019-07-29T17:14:21.860" v="228" actId="732"/>
          <ac:picMkLst>
            <pc:docMk/>
            <pc:sldMk cId="1506073546" sldId="262"/>
            <ac:picMk id="26" creationId="{BA67A156-9190-4541-A88A-A56BCF2C8082}"/>
          </ac:picMkLst>
        </pc:picChg>
        <pc:picChg chg="add mod">
          <ac:chgData name="Andriy Koval" userId="94b0ee10-df03-4853-b640-080a3ffc2346" providerId="ADAL" clId="{CFCBA556-476B-47D7-850F-B05ED52116B1}" dt="2019-07-29T17:06:39.189" v="153" actId="164"/>
          <ac:picMkLst>
            <pc:docMk/>
            <pc:sldMk cId="1506073546" sldId="262"/>
            <ac:picMk id="27" creationId="{3AF653C5-4468-4792-9929-3E0D9D45F3AA}"/>
          </ac:picMkLst>
        </pc:picChg>
        <pc:picChg chg="add mod">
          <ac:chgData name="Andriy Koval" userId="94b0ee10-df03-4853-b640-080a3ffc2346" providerId="ADAL" clId="{CFCBA556-476B-47D7-850F-B05ED52116B1}" dt="2019-07-29T17:06:39.189" v="153" actId="164"/>
          <ac:picMkLst>
            <pc:docMk/>
            <pc:sldMk cId="1506073546" sldId="262"/>
            <ac:picMk id="28" creationId="{8A9EF959-24ED-4D42-90AE-6C8849550E6F}"/>
          </ac:picMkLst>
        </pc:picChg>
        <pc:picChg chg="add del mod">
          <ac:chgData name="Andriy Koval" userId="94b0ee10-df03-4853-b640-080a3ffc2346" providerId="ADAL" clId="{CFCBA556-476B-47D7-850F-B05ED52116B1}" dt="2019-07-29T17:08:02.224" v="170" actId="478"/>
          <ac:picMkLst>
            <pc:docMk/>
            <pc:sldMk cId="1506073546" sldId="262"/>
            <ac:picMk id="30" creationId="{0BC44F15-FA88-4255-9FD0-62DC113B8F07}"/>
          </ac:picMkLst>
        </pc:picChg>
        <pc:picChg chg="add mod">
          <ac:chgData name="Andriy Koval" userId="94b0ee10-df03-4853-b640-080a3ffc2346" providerId="ADAL" clId="{CFCBA556-476B-47D7-850F-B05ED52116B1}" dt="2019-07-29T17:28:58.110" v="252" actId="1076"/>
          <ac:picMkLst>
            <pc:docMk/>
            <pc:sldMk cId="1506073546" sldId="262"/>
            <ac:picMk id="31" creationId="{8A000CFB-2D60-41A1-994B-87195FB7A311}"/>
          </ac:picMkLst>
        </pc:picChg>
        <pc:picChg chg="add del mod">
          <ac:chgData name="Andriy Koval" userId="94b0ee10-df03-4853-b640-080a3ffc2346" providerId="ADAL" clId="{CFCBA556-476B-47D7-850F-B05ED52116B1}" dt="2019-07-29T17:31:46.789" v="282" actId="478"/>
          <ac:picMkLst>
            <pc:docMk/>
            <pc:sldMk cId="1506073546" sldId="262"/>
            <ac:picMk id="32" creationId="{92602849-3F65-4934-8494-BDA8BE282F0B}"/>
          </ac:picMkLst>
        </pc:picChg>
        <pc:picChg chg="add del">
          <ac:chgData name="Andriy Koval" userId="94b0ee10-df03-4853-b640-080a3ffc2346" providerId="ADAL" clId="{CFCBA556-476B-47D7-850F-B05ED52116B1}" dt="2019-07-29T17:29:36.983" v="258" actId="478"/>
          <ac:picMkLst>
            <pc:docMk/>
            <pc:sldMk cId="1506073546" sldId="262"/>
            <ac:picMk id="40" creationId="{63C52EDC-22DA-4549-A266-6A2C7BA98B09}"/>
          </ac:picMkLst>
        </pc:picChg>
        <pc:picChg chg="add mod">
          <ac:chgData name="Andriy Koval" userId="94b0ee10-df03-4853-b640-080a3ffc2346" providerId="ADAL" clId="{CFCBA556-476B-47D7-850F-B05ED52116B1}" dt="2019-07-29T17:32:51.557" v="298" actId="1076"/>
          <ac:picMkLst>
            <pc:docMk/>
            <pc:sldMk cId="1506073546" sldId="262"/>
            <ac:picMk id="41" creationId="{770541B9-76C2-4E52-B3A6-557DE6512C34}"/>
          </ac:picMkLst>
        </pc:picChg>
        <pc:picChg chg="add mod">
          <ac:chgData name="Andriy Koval" userId="94b0ee10-df03-4853-b640-080a3ffc2346" providerId="ADAL" clId="{CFCBA556-476B-47D7-850F-B05ED52116B1}" dt="2019-07-29T17:31:41.333" v="280" actId="1076"/>
          <ac:picMkLst>
            <pc:docMk/>
            <pc:sldMk cId="1506073546" sldId="262"/>
            <ac:picMk id="42" creationId="{23F33F5A-FA3A-4FA5-BE30-A70C22EC5C67}"/>
          </ac:picMkLst>
        </pc:picChg>
        <pc:picChg chg="add mod">
          <ac:chgData name="Andriy Koval" userId="94b0ee10-df03-4853-b640-080a3ffc2346" providerId="ADAL" clId="{CFCBA556-476B-47D7-850F-B05ED52116B1}" dt="2019-07-29T17:33:43.836" v="311" actId="1076"/>
          <ac:picMkLst>
            <pc:docMk/>
            <pc:sldMk cId="1506073546" sldId="262"/>
            <ac:picMk id="43" creationId="{5A9E2635-48EC-47A2-AC5B-E3EB5E44FB9E}"/>
          </ac:picMkLst>
        </pc:picChg>
        <pc:picChg chg="add mod">
          <ac:chgData name="Andriy Koval" userId="94b0ee10-df03-4853-b640-080a3ffc2346" providerId="ADAL" clId="{CFCBA556-476B-47D7-850F-B05ED52116B1}" dt="2019-07-29T17:33:48.357" v="312" actId="1076"/>
          <ac:picMkLst>
            <pc:docMk/>
            <pc:sldMk cId="1506073546" sldId="262"/>
            <ac:picMk id="44" creationId="{5588CEE1-1FC6-4B9D-84FE-3FBE3DCDBCB2}"/>
          </ac:picMkLst>
        </pc:picChg>
        <pc:picChg chg="add mod">
          <ac:chgData name="Andriy Koval" userId="94b0ee10-df03-4853-b640-080a3ffc2346" providerId="ADAL" clId="{CFCBA556-476B-47D7-850F-B05ED52116B1}" dt="2019-07-29T17:33:51.595" v="313" actId="1076"/>
          <ac:picMkLst>
            <pc:docMk/>
            <pc:sldMk cId="1506073546" sldId="262"/>
            <ac:picMk id="1026" creationId="{EDF400D9-053E-4878-9982-766325EDC5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-3776" y="992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B6EDDD-E9ED-4F9E-9EB4-4153BF709F05}"/>
              </a:ext>
            </a:extLst>
          </p:cNvPr>
          <p:cNvGrpSpPr/>
          <p:nvPr/>
        </p:nvGrpSpPr>
        <p:grpSpPr>
          <a:xfrm>
            <a:off x="2937657" y="3524262"/>
            <a:ext cx="4327420" cy="1165368"/>
            <a:chOff x="2937657" y="3524262"/>
            <a:chExt cx="4327420" cy="1165368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4E966CB3-7DE5-4E27-BE77-2340F4CC44EB}"/>
                </a:ext>
              </a:extLst>
            </p:cNvPr>
            <p:cNvSpPr/>
            <p:nvPr/>
          </p:nvSpPr>
          <p:spPr>
            <a:xfrm rot="16200000">
              <a:off x="5040001" y="2888904"/>
              <a:ext cx="236602" cy="2718542"/>
            </a:xfrm>
            <a:prstGeom prst="leftBrace">
              <a:avLst>
                <a:gd name="adj1" fmla="val 124099"/>
                <a:gd name="adj2" fmla="val 5028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53BD62-42C8-4F8D-B5C0-92DF54FAE1AD}"/>
                </a:ext>
              </a:extLst>
            </p:cNvPr>
            <p:cNvSpPr txBox="1"/>
            <p:nvPr/>
          </p:nvSpPr>
          <p:spPr>
            <a:xfrm flipH="1">
              <a:off x="3907391" y="3863403"/>
              <a:ext cx="1101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Software Development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14404-E15C-4913-82A0-8954EA27E321}"/>
                </a:ext>
              </a:extLst>
            </p:cNvPr>
            <p:cNvSpPr txBox="1"/>
            <p:nvPr/>
          </p:nvSpPr>
          <p:spPr>
            <a:xfrm flipH="1">
              <a:off x="5787823" y="3727502"/>
              <a:ext cx="778082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Statistical Methods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3B46F0-619F-4460-844E-C4EEB88767B0}"/>
                </a:ext>
              </a:extLst>
            </p:cNvPr>
            <p:cNvSpPr txBox="1"/>
            <p:nvPr/>
          </p:nvSpPr>
          <p:spPr>
            <a:xfrm flipH="1">
              <a:off x="4495663" y="4351076"/>
              <a:ext cx="17556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Data science</a:t>
              </a:r>
            </a:p>
          </p:txBody>
        </p:sp>
        <p:sp>
          <p:nvSpPr>
            <p:cNvPr id="21" name="Left-Right Arrow 7">
              <a:extLst>
                <a:ext uri="{FF2B5EF4-FFF2-40B4-BE49-F238E27FC236}">
                  <a16:creationId xmlns:a16="http://schemas.microsoft.com/office/drawing/2014/main" id="{BB3F73E8-F7DE-4D4D-9E5E-C310F94DF3F8}"/>
                </a:ext>
              </a:extLst>
            </p:cNvPr>
            <p:cNvSpPr/>
            <p:nvPr/>
          </p:nvSpPr>
          <p:spPr>
            <a:xfrm>
              <a:off x="3799030" y="3691659"/>
              <a:ext cx="2718542" cy="223272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190B81-2178-41C5-8A00-0A8E3E68527A}"/>
                </a:ext>
              </a:extLst>
            </p:cNvPr>
            <p:cNvSpPr txBox="1"/>
            <p:nvPr/>
          </p:nvSpPr>
          <p:spPr>
            <a:xfrm flipH="1">
              <a:off x="2937657" y="3524262"/>
              <a:ext cx="986307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</a:p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CB4E6-493A-4361-8C7A-2F49A61B36E3}"/>
                </a:ext>
              </a:extLst>
            </p:cNvPr>
            <p:cNvSpPr txBox="1"/>
            <p:nvPr/>
          </p:nvSpPr>
          <p:spPr>
            <a:xfrm flipH="1">
              <a:off x="6470654" y="3524262"/>
              <a:ext cx="794423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</a:p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939C2B-6BAB-43E2-A38B-7BB1ED3560EB}"/>
              </a:ext>
            </a:extLst>
          </p:cNvPr>
          <p:cNvGrpSpPr/>
          <p:nvPr/>
        </p:nvGrpSpPr>
        <p:grpSpPr>
          <a:xfrm>
            <a:off x="50124" y="1515145"/>
            <a:ext cx="2976738" cy="3220642"/>
            <a:chOff x="6067562" y="522656"/>
            <a:chExt cx="5782680" cy="625649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A67A156-9190-4541-A88A-A56BCF2C8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6067562" y="3445398"/>
              <a:ext cx="5782680" cy="33337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AF653C5-4468-4792-9929-3E0D9D45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7562" y="2015837"/>
              <a:ext cx="4624114" cy="142956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A9EF959-24ED-4D42-90AE-6C884955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7755" y="522656"/>
              <a:ext cx="3509186" cy="145064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A000CFB-2D60-41A1-994B-87195FB7A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313" y="661724"/>
            <a:ext cx="2687728" cy="2473174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ttp://3.bp.blogspot.com/_cldxKGOzgeM/SQakirNoarI/AAAAAAAABtA/hg-2fGHRzeE/s320/plato+academy.jpg">
            <a:extLst>
              <a:ext uri="{FF2B5EF4-FFF2-40B4-BE49-F238E27FC236}">
                <a16:creationId xmlns:a16="http://schemas.microsoft.com/office/drawing/2014/main" id="{EDF400D9-053E-4878-9982-766325ED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93" y="1543835"/>
            <a:ext cx="1741070" cy="124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0541B9-76C2-4E52-B3A6-557DE6512C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355" y="2897283"/>
            <a:ext cx="1364308" cy="477394"/>
          </a:xfrm>
          <a:prstGeom prst="rect">
            <a:avLst/>
          </a:prstGeom>
        </p:spPr>
      </p:pic>
      <p:pic>
        <p:nvPicPr>
          <p:cNvPr id="42" name="Picture 4" descr="https://lh3.googleusercontent.com/aLp6e8uhby0FIig1WKkTKgFKnp43_JEJYNL3Way3vZ18ro3bIlWdW5vUo_OQvejo-CKT0XGfV09OHPJZ4rrfAoJcjf4iHcnBEK1QTyFEEaV4QebEbQFGYDSm7z_mEX_w9sVsGwcpv-agn9d6qrF26PvXO2O8SD8xo-KZJOjP1nWaF3mHS0yd3jnh7oAcZYyg03Elcw0La4LSbBODgqu4oBPdtIDaVDVK_H_AQOgV-xgxi7mUbiRJfeQTHMcV7bK6ULArbJ39MfW33PlGJicnksisjLbDFDcxSV_ldXCGMyHWrFbObgd5-5yNOaK83p_UTJzZO52DW5JxNwngDrWxom2kP_7-hTNuKnza8KnLBNw-BXH4A8qm2uwJUUJwMrWjuNUjqduu8c2rn7fqdERoXWXpkg5uFKQZUOLbfwNEWIyyRXo1SprP3kIh3xvAZGOLMaH6cCbk1TYjTNgwNZo7zpG-i8LojBlw72h236y02EK7cqCh822EI2HMyfmWH9Y4Enq3wPRJFGsWz79YUFTQ4D07vekOC-E8XGnKZR3Ld9UBQyKFX-fL7hqerCxLM7l_hqkUBomeDzLKFXWJjwurs_1LhI5MdAA676EkAu88R1xG6yQwWHVtIYpFZam71eBZlCN94I8lOubYDUgkdXfoQZAzxw=w1920-h597-no">
            <a:extLst>
              <a:ext uri="{FF2B5EF4-FFF2-40B4-BE49-F238E27FC236}">
                <a16:creationId xmlns:a16="http://schemas.microsoft.com/office/drawing/2014/main" id="{23F33F5A-FA3A-4FA5-BE30-A70C22EC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" y="667901"/>
            <a:ext cx="2569795" cy="7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EQUATION FOR LOGISTIC REGRESSION">
            <a:extLst>
              <a:ext uri="{FF2B5EF4-FFF2-40B4-BE49-F238E27FC236}">
                <a16:creationId xmlns:a16="http://schemas.microsoft.com/office/drawing/2014/main" id="{5A9E2635-48EC-47A2-AC5B-E3EB5E44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42" y="644200"/>
            <a:ext cx="1310442" cy="6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Logistic3.png">
            <a:extLst>
              <a:ext uri="{FF2B5EF4-FFF2-40B4-BE49-F238E27FC236}">
                <a16:creationId xmlns:a16="http://schemas.microsoft.com/office/drawing/2014/main" id="{5588CEE1-1FC6-4B9D-84FE-3FBE3DCD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83" y="1174817"/>
            <a:ext cx="1581559" cy="2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F4997D-42D2-4C5B-81C1-76A363B55AC5}"/>
              </a:ext>
            </a:extLst>
          </p:cNvPr>
          <p:cNvGrpSpPr/>
          <p:nvPr/>
        </p:nvGrpSpPr>
        <p:grpSpPr>
          <a:xfrm>
            <a:off x="0" y="3129189"/>
            <a:ext cx="2501900" cy="1118112"/>
            <a:chOff x="0" y="978099"/>
            <a:chExt cx="7315200" cy="32692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B3C268-0FD1-4AA2-A775-2C1F6C3D736C}"/>
                </a:ext>
              </a:extLst>
            </p:cNvPr>
            <p:cNvSpPr/>
            <p:nvPr/>
          </p:nvSpPr>
          <p:spPr>
            <a:xfrm>
              <a:off x="0" y="1405780"/>
              <a:ext cx="7315200" cy="2560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B9A34B-EEFF-412E-8C90-E6488EAE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264" y="978099"/>
              <a:ext cx="4358936" cy="326920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962C7A-169C-4D47-99C7-86E5D8438498}"/>
                </a:ext>
              </a:extLst>
            </p:cNvPr>
            <p:cNvSpPr/>
            <p:nvPr/>
          </p:nvSpPr>
          <p:spPr>
            <a:xfrm>
              <a:off x="114949" y="1631909"/>
              <a:ext cx="2673938" cy="494942"/>
            </a:xfrm>
            <a:prstGeom prst="rect">
              <a:avLst/>
            </a:prstGeom>
            <a:solidFill>
              <a:srgbClr val="E41A1C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increased risk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449574-D598-4044-841F-F7F8F7156326}"/>
                </a:ext>
              </a:extLst>
            </p:cNvPr>
            <p:cNvSpPr/>
            <p:nvPr/>
          </p:nvSpPr>
          <p:spPr>
            <a:xfrm>
              <a:off x="114949" y="2150464"/>
              <a:ext cx="2576796" cy="494942"/>
            </a:xfrm>
            <a:prstGeom prst="rect">
              <a:avLst/>
            </a:prstGeom>
            <a:solidFill>
              <a:srgbClr val="FF7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5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increased 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931F78-C6DA-4782-B922-502F43F3E649}"/>
                </a:ext>
              </a:extLst>
            </p:cNvPr>
            <p:cNvSpPr/>
            <p:nvPr/>
          </p:nvSpPr>
          <p:spPr>
            <a:xfrm>
              <a:off x="114949" y="2669016"/>
              <a:ext cx="1711816" cy="719916"/>
            </a:xfrm>
            <a:prstGeom prst="rect">
              <a:avLst/>
            </a:prstGeom>
            <a:solidFill>
              <a:srgbClr val="4DAF4A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5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Reference group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974576-EEED-42EC-A465-C03EE9590823}"/>
                </a:ext>
              </a:extLst>
            </p:cNvPr>
            <p:cNvSpPr/>
            <p:nvPr/>
          </p:nvSpPr>
          <p:spPr>
            <a:xfrm>
              <a:off x="114949" y="3151541"/>
              <a:ext cx="2639311" cy="494942"/>
            </a:xfrm>
            <a:prstGeom prst="rect">
              <a:avLst/>
            </a:prstGeom>
            <a:solidFill>
              <a:srgbClr val="377EB8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5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decreased risk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EB9301-7684-40C9-AF3D-DA10AD3D2BE1}"/>
                </a:ext>
              </a:extLst>
            </p:cNvPr>
            <p:cNvSpPr/>
            <p:nvPr/>
          </p:nvSpPr>
          <p:spPr>
            <a:xfrm>
              <a:off x="114949" y="3706124"/>
              <a:ext cx="2736456" cy="494942"/>
            </a:xfrm>
            <a:prstGeom prst="rect">
              <a:avLst/>
            </a:prstGeom>
            <a:solidFill>
              <a:srgbClr val="984EA3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decreased risk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7E8BF-3952-4E4A-B174-CE959BEBBB63}"/>
                </a:ext>
              </a:extLst>
            </p:cNvPr>
            <p:cNvSpPr txBox="1"/>
            <p:nvPr/>
          </p:nvSpPr>
          <p:spPr>
            <a:xfrm>
              <a:off x="0" y="1054426"/>
              <a:ext cx="2994674" cy="6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 Narrow" panose="020B0606020202030204" pitchFamily="34" charset="0"/>
                  <a:cs typeface="Arial" panose="020B0604020202020204" pitchFamily="34" charset="0"/>
                </a:rPr>
                <a:t>Informed expectation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216bde26-9634-4d6a-91fe-0c0c14b20b90"/>
    <ds:schemaRef ds:uri="c8e4db4b-48df-4a0d-a5ad-b048e586ef3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49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2019-07-29T17:35:48Z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