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0A406-24AA-4EA0-A4F4-FADF03B59A54}" v="12" dt="2019-07-25T22:47:46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36" d="100"/>
          <a:sy n="36" d="100"/>
        </p:scale>
        <p:origin x="161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0F60A406-24AA-4EA0-A4F4-FADF03B59A54}"/>
    <pc:docChg chg="undo custSel modSld">
      <pc:chgData name="Andriy Koval" userId="94b0ee10-df03-4853-b640-080a3ffc2346" providerId="ADAL" clId="{0F60A406-24AA-4EA0-A4F4-FADF03B59A54}" dt="2019-07-25T22:47:47.828" v="25" actId="2085"/>
      <pc:docMkLst>
        <pc:docMk/>
      </pc:docMkLst>
      <pc:sldChg chg="addSp delSp modSp">
        <pc:chgData name="Andriy Koval" userId="94b0ee10-df03-4853-b640-080a3ffc2346" providerId="ADAL" clId="{0F60A406-24AA-4EA0-A4F4-FADF03B59A54}" dt="2019-07-25T22:47:47.828" v="25" actId="2085"/>
        <pc:sldMkLst>
          <pc:docMk/>
          <pc:sldMk cId="1166155303" sldId="261"/>
        </pc:sldMkLst>
        <pc:spChg chg="mod">
          <ac:chgData name="Andriy Koval" userId="94b0ee10-df03-4853-b640-080a3ffc2346" providerId="ADAL" clId="{0F60A406-24AA-4EA0-A4F4-FADF03B59A54}" dt="2019-07-25T22:47:47.828" v="25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0F60A406-24AA-4EA0-A4F4-FADF03B59A54}" dt="2019-07-25T22:47:47.828" v="25" actId="2085"/>
          <ac:spMkLst>
            <pc:docMk/>
            <pc:sldMk cId="1166155303" sldId="261"/>
            <ac:spMk id="5" creationId="{D7B3B870-1F00-4BCE-B580-A12C4F1B87D4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6" creationId="{FF631137-D575-46D5-92B8-C8D609B1A524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8" creationId="{850C8D08-16B1-4A48-9983-2AC1B2811025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9" creationId="{41500D09-7A58-42D5-8785-C4B1EE6952DF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10" creationId="{EF1EA7FE-09E5-466D-98F1-A6E56F6C12A3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11" creationId="{0878ED64-1110-4E38-9D6A-D0E570B361F6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12" creationId="{85F9CBFE-17E1-4A2C-A85C-153464942C5C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13" creationId="{5A65E5DE-BC42-4814-9CFE-246F7DC8B7A3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14" creationId="{57B59558-F161-4732-9834-87922F400F9A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15" creationId="{E9729518-D9C2-45DB-8F23-11F4055F3B01}"/>
          </ac:spMkLst>
        </pc:spChg>
        <pc:spChg chg="add del mod">
          <ac:chgData name="Andriy Koval" userId="94b0ee10-df03-4853-b640-080a3ffc2346" providerId="ADAL" clId="{0F60A406-24AA-4EA0-A4F4-FADF03B59A54}" dt="2019-07-25T22:44:53.636" v="2" actId="478"/>
          <ac:spMkLst>
            <pc:docMk/>
            <pc:sldMk cId="1166155303" sldId="261"/>
            <ac:spMk id="16" creationId="{F3E70AB6-3D8C-45D8-AE17-BFDEB86BAD73}"/>
          </ac:spMkLst>
        </pc:spChg>
        <pc:spChg chg="add mod">
          <ac:chgData name="Andriy Koval" userId="94b0ee10-df03-4853-b640-080a3ffc2346" providerId="ADAL" clId="{0F60A406-24AA-4EA0-A4F4-FADF03B59A54}" dt="2019-07-25T22:47:19.549" v="21" actId="1076"/>
          <ac:spMkLst>
            <pc:docMk/>
            <pc:sldMk cId="1166155303" sldId="261"/>
            <ac:spMk id="19" creationId="{93962C7A-169C-4D47-99C7-86E5D8438498}"/>
          </ac:spMkLst>
        </pc:spChg>
        <pc:spChg chg="mod">
          <ac:chgData name="Andriy Koval" userId="94b0ee10-df03-4853-b640-080a3ffc2346" providerId="ADAL" clId="{0F60A406-24AA-4EA0-A4F4-FADF03B59A54}" dt="2019-07-25T22:47:47.828" v="25" actId="2085"/>
          <ac:spMkLst>
            <pc:docMk/>
            <pc:sldMk cId="1166155303" sldId="261"/>
            <ac:spMk id="20" creationId="{44B3C268-0FD1-4AA2-A775-2C1F6C3D736C}"/>
          </ac:spMkLst>
        </pc:spChg>
        <pc:spChg chg="add mod">
          <ac:chgData name="Andriy Koval" userId="94b0ee10-df03-4853-b640-080a3ffc2346" providerId="ADAL" clId="{0F60A406-24AA-4EA0-A4F4-FADF03B59A54}" dt="2019-07-25T22:47:19.549" v="21" actId="1076"/>
          <ac:spMkLst>
            <pc:docMk/>
            <pc:sldMk cId="1166155303" sldId="261"/>
            <ac:spMk id="21" creationId="{D8449574-D598-4044-841F-F7F8F7156326}"/>
          </ac:spMkLst>
        </pc:spChg>
        <pc:spChg chg="add mod">
          <ac:chgData name="Andriy Koval" userId="94b0ee10-df03-4853-b640-080a3ffc2346" providerId="ADAL" clId="{0F60A406-24AA-4EA0-A4F4-FADF03B59A54}" dt="2019-07-25T22:47:19.549" v="21" actId="1076"/>
          <ac:spMkLst>
            <pc:docMk/>
            <pc:sldMk cId="1166155303" sldId="261"/>
            <ac:spMk id="22" creationId="{4E931F78-C6DA-4782-B922-502F43F3E649}"/>
          </ac:spMkLst>
        </pc:spChg>
        <pc:spChg chg="add mod">
          <ac:chgData name="Andriy Koval" userId="94b0ee10-df03-4853-b640-080a3ffc2346" providerId="ADAL" clId="{0F60A406-24AA-4EA0-A4F4-FADF03B59A54}" dt="2019-07-25T22:47:19.549" v="21" actId="1076"/>
          <ac:spMkLst>
            <pc:docMk/>
            <pc:sldMk cId="1166155303" sldId="261"/>
            <ac:spMk id="23" creationId="{BD974576-EEED-42EC-A465-C03EE9590823}"/>
          </ac:spMkLst>
        </pc:spChg>
        <pc:spChg chg="add mod">
          <ac:chgData name="Andriy Koval" userId="94b0ee10-df03-4853-b640-080a3ffc2346" providerId="ADAL" clId="{0F60A406-24AA-4EA0-A4F4-FADF03B59A54}" dt="2019-07-25T22:47:19.549" v="21" actId="1076"/>
          <ac:spMkLst>
            <pc:docMk/>
            <pc:sldMk cId="1166155303" sldId="261"/>
            <ac:spMk id="24" creationId="{82EB9301-7684-40C9-AF3D-DA10AD3D2BE1}"/>
          </ac:spMkLst>
        </pc:spChg>
        <pc:spChg chg="add del mod">
          <ac:chgData name="Andriy Koval" userId="94b0ee10-df03-4853-b640-080a3ffc2346" providerId="ADAL" clId="{0F60A406-24AA-4EA0-A4F4-FADF03B59A54}" dt="2019-07-25T22:47:25.577" v="22" actId="478"/>
          <ac:spMkLst>
            <pc:docMk/>
            <pc:sldMk cId="1166155303" sldId="261"/>
            <ac:spMk id="25" creationId="{F8E900C4-0987-4A23-B212-1FEB82F0AAFA}"/>
          </ac:spMkLst>
        </pc:spChg>
        <pc:spChg chg="add mod">
          <ac:chgData name="Andriy Koval" userId="94b0ee10-df03-4853-b640-080a3ffc2346" providerId="ADAL" clId="{0F60A406-24AA-4EA0-A4F4-FADF03B59A54}" dt="2019-07-25T22:47:19.549" v="21" actId="1076"/>
          <ac:spMkLst>
            <pc:docMk/>
            <pc:sldMk cId="1166155303" sldId="261"/>
            <ac:spMk id="26" creationId="{6FD7E8BF-3952-4E4A-B174-CE959BEBBB63}"/>
          </ac:spMkLst>
        </pc:spChg>
        <pc:picChg chg="del">
          <ac:chgData name="Andriy Koval" userId="94b0ee10-df03-4853-b640-080a3ffc2346" providerId="ADAL" clId="{0F60A406-24AA-4EA0-A4F4-FADF03B59A54}" dt="2019-07-25T22:45:10.058" v="6" actId="478"/>
          <ac:picMkLst>
            <pc:docMk/>
            <pc:sldMk cId="1166155303" sldId="261"/>
            <ac:picMk id="3" creationId="{35046DA1-9A00-455E-9E05-4F60A1C8BDB4}"/>
          </ac:picMkLst>
        </pc:picChg>
        <pc:picChg chg="add del mod">
          <ac:chgData name="Andriy Koval" userId="94b0ee10-df03-4853-b640-080a3ffc2346" providerId="ADAL" clId="{0F60A406-24AA-4EA0-A4F4-FADF03B59A54}" dt="2019-07-25T22:44:53.636" v="2" actId="478"/>
          <ac:picMkLst>
            <pc:docMk/>
            <pc:sldMk cId="1166155303" sldId="261"/>
            <ac:picMk id="7" creationId="{2F018066-B28B-4DCD-AF5A-8FD91BE291A1}"/>
          </ac:picMkLst>
        </pc:picChg>
        <pc:picChg chg="add mod">
          <ac:chgData name="Andriy Koval" userId="94b0ee10-df03-4853-b640-080a3ffc2346" providerId="ADAL" clId="{0F60A406-24AA-4EA0-A4F4-FADF03B59A54}" dt="2019-07-25T22:45:48.654" v="9" actId="1076"/>
          <ac:picMkLst>
            <pc:docMk/>
            <pc:sldMk cId="1166155303" sldId="261"/>
            <ac:picMk id="17" creationId="{60B9A34B-EEFF-412E-8C90-E6488EAE684E}"/>
          </ac:picMkLst>
        </pc:picChg>
        <pc:picChg chg="add del mod">
          <ac:chgData name="Andriy Koval" userId="94b0ee10-df03-4853-b640-080a3ffc2346" providerId="ADAL" clId="{0F60A406-24AA-4EA0-A4F4-FADF03B59A54}" dt="2019-07-25T22:47:28.108" v="23" actId="478"/>
          <ac:picMkLst>
            <pc:docMk/>
            <pc:sldMk cId="1166155303" sldId="261"/>
            <ac:picMk id="18" creationId="{E642AC96-D41E-4E1C-BB5B-6E3A66CE40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B9A34B-EEFF-412E-8C90-E6488EAE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64" y="978099"/>
            <a:ext cx="4358936" cy="32692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962C7A-169C-4D47-99C7-86E5D8438498}"/>
              </a:ext>
            </a:extLst>
          </p:cNvPr>
          <p:cNvSpPr/>
          <p:nvPr/>
        </p:nvSpPr>
        <p:spPr>
          <a:xfrm>
            <a:off x="114948" y="1631909"/>
            <a:ext cx="2673937" cy="369332"/>
          </a:xfrm>
          <a:prstGeom prst="rect">
            <a:avLst/>
          </a:prstGeom>
          <a:solidFill>
            <a:srgbClr val="E41A1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Substantially increased risk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449574-D598-4044-841F-F7F8F7156326}"/>
              </a:ext>
            </a:extLst>
          </p:cNvPr>
          <p:cNvSpPr/>
          <p:nvPr/>
        </p:nvSpPr>
        <p:spPr>
          <a:xfrm>
            <a:off x="114948" y="2150463"/>
            <a:ext cx="2576796" cy="369332"/>
          </a:xfrm>
          <a:prstGeom prst="rect">
            <a:avLst/>
          </a:prstGeom>
          <a:solidFill>
            <a:srgbClr val="FF7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Moderately increased risk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31F78-C6DA-4782-B922-502F43F3E649}"/>
              </a:ext>
            </a:extLst>
          </p:cNvPr>
          <p:cNvSpPr/>
          <p:nvPr/>
        </p:nvSpPr>
        <p:spPr>
          <a:xfrm>
            <a:off x="114948" y="2669017"/>
            <a:ext cx="1711815" cy="369332"/>
          </a:xfrm>
          <a:prstGeom prst="rect">
            <a:avLst/>
          </a:prstGeom>
          <a:solidFill>
            <a:srgbClr val="4DAF4A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Reference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974576-EEED-42EC-A465-C03EE9590823}"/>
              </a:ext>
            </a:extLst>
          </p:cNvPr>
          <p:cNvSpPr/>
          <p:nvPr/>
        </p:nvSpPr>
        <p:spPr>
          <a:xfrm>
            <a:off x="114948" y="3151540"/>
            <a:ext cx="2639312" cy="369332"/>
          </a:xfrm>
          <a:prstGeom prst="rect">
            <a:avLst/>
          </a:prstGeom>
          <a:solidFill>
            <a:srgbClr val="377EB8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Moderately decreased risk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EB9301-7684-40C9-AF3D-DA10AD3D2BE1}"/>
              </a:ext>
            </a:extLst>
          </p:cNvPr>
          <p:cNvSpPr/>
          <p:nvPr/>
        </p:nvSpPr>
        <p:spPr>
          <a:xfrm>
            <a:off x="114948" y="3706125"/>
            <a:ext cx="2736455" cy="369332"/>
          </a:xfrm>
          <a:prstGeom prst="rect">
            <a:avLst/>
          </a:prstGeom>
          <a:solidFill>
            <a:srgbClr val="984EA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Substantially decreased risk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D7E8BF-3952-4E4A-B174-CE959BEBBB63}"/>
              </a:ext>
            </a:extLst>
          </p:cNvPr>
          <p:cNvSpPr txBox="1"/>
          <p:nvPr/>
        </p:nvSpPr>
        <p:spPr>
          <a:xfrm>
            <a:off x="0" y="1054427"/>
            <a:ext cx="299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Narrow" panose="020B0606020202030204" pitchFamily="34" charset="0"/>
                <a:cs typeface="Arial" panose="020B0604020202020204" pitchFamily="34" charset="0"/>
              </a:rPr>
              <a:t>Informed expectation</a:t>
            </a:r>
          </a:p>
        </p:txBody>
      </p:sp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purl.org/dc/dcmitype/"/>
    <ds:schemaRef ds:uri="http://schemas.microsoft.com/sharepoint/v3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8e4db4b-48df-4a0d-a5ad-b048e586ef36"/>
    <ds:schemaRef ds:uri="216bde26-9634-4d6a-91fe-0c0c14b20b9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39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2019-07-25T22:47:59Z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