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125" d="100"/>
          <a:sy n="125" d="100"/>
        </p:scale>
        <p:origin x="9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8422369-DB45-410E-B6F3-C77724AC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15" y="2553584"/>
            <a:ext cx="3657600" cy="2579309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F3E638-D4B2-4A68-98C9-A21D7E3B4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1" y="383947"/>
            <a:ext cx="3969863" cy="2855781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510709F-6431-44C2-A488-5164CA24C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09" y="506555"/>
            <a:ext cx="2823539" cy="2067430"/>
          </a:xfrm>
          <a:prstGeom prst="rect">
            <a:avLst/>
          </a:prstGeom>
        </p:spPr>
      </p:pic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DBD686CF-47BC-4C7C-A7E8-C941F39CA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3521208"/>
            <a:ext cx="3752850" cy="13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25</cp:revision>
  <dcterms:created xsi:type="dcterms:W3CDTF">2019-06-23T17:54:19Z</dcterms:created>
  <dcterms:modified xsi:type="dcterms:W3CDTF">2021-01-20T17:54:33Z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