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65" r:id="rId4"/>
    <p:sldId id="264" r:id="rId5"/>
    <p:sldId id="262" r:id="rId6"/>
    <p:sldId id="266" r:id="rId7"/>
    <p:sldId id="267" r:id="rId8"/>
    <p:sldId id="259" r:id="rId9"/>
    <p:sldId id="270" r:id="rId10"/>
    <p:sldId id="257" r:id="rId11"/>
    <p:sldId id="272" r:id="rId12"/>
    <p:sldId id="268"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7" autoAdjust="0"/>
    <p:restoredTop sz="94660"/>
  </p:normalViewPr>
  <p:slideViewPr>
    <p:cSldViewPr snapToGrid="0">
      <p:cViewPr varScale="1">
        <p:scale>
          <a:sx n="56" d="100"/>
          <a:sy n="56" d="100"/>
        </p:scale>
        <p:origin x="10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ECED1-7CF0-4184-A68D-5D64EE61EA69}"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6B79-B997-427D-8A76-92384054C00F}" type="slidenum">
              <a:rPr lang="en-US" smtClean="0"/>
              <a:t>‹#›</a:t>
            </a:fld>
            <a:endParaRPr lang="en-US"/>
          </a:p>
        </p:txBody>
      </p:sp>
    </p:spTree>
    <p:extLst>
      <p:ext uri="{BB962C8B-B14F-4D97-AF65-F5344CB8AC3E}">
        <p14:creationId xmlns:p14="http://schemas.microsoft.com/office/powerpoint/2010/main" val="112217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 – Dutch</a:t>
            </a:r>
            <a:r>
              <a:rPr lang="en-US" baseline="0" dirty="0" smtClean="0"/>
              <a:t> courage</a:t>
            </a:r>
          </a:p>
          <a:p>
            <a:endParaRPr lang="en-US" baseline="0" dirty="0" smtClean="0"/>
          </a:p>
          <a:p>
            <a:r>
              <a:rPr lang="en-US" sz="1200" b="0" i="0" kern="1200" dirty="0" smtClean="0">
                <a:solidFill>
                  <a:schemeClr val="tx1"/>
                </a:solidFill>
                <a:effectLst/>
                <a:latin typeface="+mn-lt"/>
                <a:ea typeface="+mn-ea"/>
                <a:cs typeface="+mn-cs"/>
              </a:rPr>
              <a:t>The English actually discovered gin when they were fighting the Thirty Years’ War in the 17</a:t>
            </a:r>
            <a:r>
              <a:rPr lang="en-US" sz="1200" b="0" i="0" kern="1200" baseline="30000" dirty="0"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century in Holland and saw Dutch soldiers drinking </a:t>
            </a:r>
            <a:r>
              <a:rPr lang="en-US" sz="1200" b="0" i="0" kern="1200" dirty="0" err="1" smtClean="0">
                <a:solidFill>
                  <a:schemeClr val="tx1"/>
                </a:solidFill>
                <a:effectLst/>
                <a:latin typeface="+mn-lt"/>
                <a:ea typeface="+mn-ea"/>
                <a:cs typeface="+mn-cs"/>
              </a:rPr>
              <a:t>Jenever</a:t>
            </a:r>
            <a:r>
              <a:rPr lang="en-US" sz="1200" b="0" i="0" kern="1200" dirty="0" smtClean="0">
                <a:solidFill>
                  <a:schemeClr val="tx1"/>
                </a:solidFill>
                <a:effectLst/>
                <a:latin typeface="+mn-lt"/>
                <a:ea typeface="+mn-ea"/>
                <a:cs typeface="+mn-cs"/>
              </a:rPr>
              <a:t> to boost morale before heading into battle. The term “Dutch Courage” was born, and the English brought the idea of making and drinking gin back with them. It would take another 150 years before they would have their own version.</a:t>
            </a:r>
            <a:endParaRPr lang="en-US" dirty="0"/>
          </a:p>
        </p:txBody>
      </p:sp>
      <p:sp>
        <p:nvSpPr>
          <p:cNvPr id="4" name="Slide Number Placeholder 3"/>
          <p:cNvSpPr>
            <a:spLocks noGrp="1"/>
          </p:cNvSpPr>
          <p:nvPr>
            <p:ph type="sldNum" sz="quarter" idx="10"/>
          </p:nvPr>
        </p:nvSpPr>
        <p:spPr/>
        <p:txBody>
          <a:bodyPr/>
          <a:lstStyle/>
          <a:p>
            <a:fld id="{AA936B79-B997-427D-8A76-92384054C00F}" type="slidenum">
              <a:rPr lang="en-US" smtClean="0"/>
              <a:t>3</a:t>
            </a:fld>
            <a:endParaRPr lang="en-US"/>
          </a:p>
        </p:txBody>
      </p:sp>
    </p:spTree>
    <p:extLst>
      <p:ext uri="{BB962C8B-B14F-4D97-AF65-F5344CB8AC3E}">
        <p14:creationId xmlns:p14="http://schemas.microsoft.com/office/powerpoint/2010/main" val="387663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 – Holland</a:t>
            </a:r>
          </a:p>
        </p:txBody>
      </p:sp>
      <p:sp>
        <p:nvSpPr>
          <p:cNvPr id="4" name="Slide Number Placeholder 3"/>
          <p:cNvSpPr>
            <a:spLocks noGrp="1"/>
          </p:cNvSpPr>
          <p:nvPr>
            <p:ph type="sldNum" sz="quarter" idx="10"/>
          </p:nvPr>
        </p:nvSpPr>
        <p:spPr/>
        <p:txBody>
          <a:bodyPr/>
          <a:lstStyle/>
          <a:p>
            <a:fld id="{AA936B79-B997-427D-8A76-92384054C00F}" type="slidenum">
              <a:rPr lang="en-US" smtClean="0"/>
              <a:t>4</a:t>
            </a:fld>
            <a:endParaRPr lang="en-US"/>
          </a:p>
        </p:txBody>
      </p:sp>
    </p:spTree>
    <p:extLst>
      <p:ext uri="{BB962C8B-B14F-4D97-AF65-F5344CB8AC3E}">
        <p14:creationId xmlns:p14="http://schemas.microsoft.com/office/powerpoint/2010/main" val="273704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 –</a:t>
            </a:r>
            <a:r>
              <a:rPr lang="en-US" baseline="0" dirty="0" smtClean="0"/>
              <a:t> </a:t>
            </a:r>
            <a:r>
              <a:rPr lang="en-US" baseline="0" dirty="0" err="1" smtClean="0"/>
              <a:t>Phillipines</a:t>
            </a:r>
            <a:endParaRPr lang="en-US" dirty="0"/>
          </a:p>
        </p:txBody>
      </p:sp>
      <p:sp>
        <p:nvSpPr>
          <p:cNvPr id="4" name="Slide Number Placeholder 3"/>
          <p:cNvSpPr>
            <a:spLocks noGrp="1"/>
          </p:cNvSpPr>
          <p:nvPr>
            <p:ph type="sldNum" sz="quarter" idx="10"/>
          </p:nvPr>
        </p:nvSpPr>
        <p:spPr/>
        <p:txBody>
          <a:bodyPr/>
          <a:lstStyle/>
          <a:p>
            <a:fld id="{AA936B79-B997-427D-8A76-92384054C00F}" type="slidenum">
              <a:rPr lang="en-US" smtClean="0"/>
              <a:t>6</a:t>
            </a:fld>
            <a:endParaRPr lang="en-US"/>
          </a:p>
        </p:txBody>
      </p:sp>
    </p:spTree>
    <p:extLst>
      <p:ext uri="{BB962C8B-B14F-4D97-AF65-F5344CB8AC3E}">
        <p14:creationId xmlns:p14="http://schemas.microsoft.com/office/powerpoint/2010/main" val="236347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12/31/2015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12/31/2015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12/31/2015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12/31/2015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12/31/2015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12/31/2015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Gin-n-tonic 2016</a:t>
            </a:r>
            <a:endParaRPr lang="en-US" dirty="0"/>
          </a:p>
        </p:txBody>
      </p:sp>
      <p:sp>
        <p:nvSpPr>
          <p:cNvPr id="3" name="Subtitle 2"/>
          <p:cNvSpPr>
            <a:spLocks noGrp="1"/>
          </p:cNvSpPr>
          <p:nvPr>
            <p:ph type="subTitle" idx="1"/>
          </p:nvPr>
        </p:nvSpPr>
        <p:spPr/>
        <p:txBody>
          <a:bodyPr/>
          <a:lstStyle/>
          <a:p>
            <a:r>
              <a:rPr lang="en-US" dirty="0" smtClean="0"/>
              <a:t>The New Year tasting party</a:t>
            </a:r>
            <a:endParaRPr lang="en-US" dirty="0"/>
          </a:p>
        </p:txBody>
      </p:sp>
    </p:spTree>
    <p:extLst>
      <p:ext uri="{BB962C8B-B14F-4D97-AF65-F5344CB8AC3E}">
        <p14:creationId xmlns:p14="http://schemas.microsoft.com/office/powerpoint/2010/main" val="2289025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Pink Lady</a:t>
            </a:r>
            <a:endParaRPr lang="en-US" dirty="0"/>
          </a:p>
        </p:txBody>
      </p:sp>
      <p:sp>
        <p:nvSpPr>
          <p:cNvPr id="3" name="Content Placeholder 2"/>
          <p:cNvSpPr>
            <a:spLocks noGrp="1"/>
          </p:cNvSpPr>
          <p:nvPr>
            <p:ph idx="1"/>
          </p:nvPr>
        </p:nvSpPr>
        <p:spPr/>
        <p:txBody>
          <a:bodyPr/>
          <a:lstStyle/>
          <a:p>
            <a:r>
              <a:rPr lang="en-US" dirty="0" smtClean="0"/>
              <a:t>2 parts of gin</a:t>
            </a:r>
          </a:p>
          <a:p>
            <a:r>
              <a:rPr lang="en-US" dirty="0" smtClean="0"/>
              <a:t>½ fresh egg white</a:t>
            </a:r>
          </a:p>
          <a:p>
            <a:r>
              <a:rPr lang="en-US" dirty="0" smtClean="0"/>
              <a:t>¼ part of grenadine syrup</a:t>
            </a:r>
          </a:p>
          <a:p>
            <a:r>
              <a:rPr lang="en-US" dirty="0" smtClean="0"/>
              <a:t>½ part lemon juice</a:t>
            </a:r>
          </a:p>
          <a:p>
            <a:r>
              <a:rPr lang="en-US" dirty="0" smtClean="0"/>
              <a:t>½ tsp light cream</a:t>
            </a:r>
            <a:endParaRPr lang="en-US" dirty="0"/>
          </a:p>
        </p:txBody>
      </p:sp>
    </p:spTree>
    <p:extLst>
      <p:ext uri="{BB962C8B-B14F-4D97-AF65-F5344CB8AC3E}">
        <p14:creationId xmlns:p14="http://schemas.microsoft.com/office/powerpoint/2010/main" val="332009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 distillers make their alcohol from</a:t>
            </a:r>
            <a:endParaRPr lang="en-US" dirty="0"/>
          </a:p>
        </p:txBody>
      </p:sp>
      <p:sp>
        <p:nvSpPr>
          <p:cNvPr id="3" name="Content Placeholder 2"/>
          <p:cNvSpPr>
            <a:spLocks noGrp="1"/>
          </p:cNvSpPr>
          <p:nvPr>
            <p:ph idx="1"/>
          </p:nvPr>
        </p:nvSpPr>
        <p:spPr/>
        <p:txBody>
          <a:bodyPr/>
          <a:lstStyle/>
          <a:p>
            <a:r>
              <a:rPr lang="en-US" dirty="0" smtClean="0"/>
              <a:t>A – wheat</a:t>
            </a:r>
          </a:p>
          <a:p>
            <a:r>
              <a:rPr lang="en-US" dirty="0" smtClean="0"/>
              <a:t>B – potatoes</a:t>
            </a:r>
          </a:p>
          <a:p>
            <a:r>
              <a:rPr lang="en-US" dirty="0" smtClean="0"/>
              <a:t>C – juniper berries</a:t>
            </a:r>
          </a:p>
          <a:p>
            <a:r>
              <a:rPr lang="en-US" dirty="0" smtClean="0"/>
              <a:t>D – sugar beet</a:t>
            </a:r>
          </a:p>
          <a:p>
            <a:r>
              <a:rPr lang="en-US" dirty="0" smtClean="0"/>
              <a:t>E – they don’t, most buy in bulk from others</a:t>
            </a:r>
          </a:p>
          <a:p>
            <a:pPr marL="0" indent="0">
              <a:buNone/>
            </a:pPr>
            <a:r>
              <a:rPr lang="en-US" dirty="0" smtClean="0"/>
              <a:t> </a:t>
            </a:r>
          </a:p>
        </p:txBody>
      </p:sp>
    </p:spTree>
    <p:extLst>
      <p:ext uri="{BB962C8B-B14F-4D97-AF65-F5344CB8AC3E}">
        <p14:creationId xmlns:p14="http://schemas.microsoft.com/office/powerpoint/2010/main" val="179761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country has the largest plantations of juniper?</a:t>
            </a:r>
            <a:endParaRPr lang="en-US" dirty="0"/>
          </a:p>
        </p:txBody>
      </p:sp>
      <p:sp>
        <p:nvSpPr>
          <p:cNvPr id="3" name="Content Placeholder 2"/>
          <p:cNvSpPr>
            <a:spLocks noGrp="1"/>
          </p:cNvSpPr>
          <p:nvPr>
            <p:ph idx="1"/>
          </p:nvPr>
        </p:nvSpPr>
        <p:spPr/>
        <p:txBody>
          <a:bodyPr/>
          <a:lstStyle/>
          <a:p>
            <a:r>
              <a:rPr lang="en-US" dirty="0" smtClean="0"/>
              <a:t>A – Philippines </a:t>
            </a:r>
          </a:p>
          <a:p>
            <a:r>
              <a:rPr lang="en-US" dirty="0" smtClean="0"/>
              <a:t>B – Holland</a:t>
            </a:r>
          </a:p>
          <a:p>
            <a:r>
              <a:rPr lang="en-US" dirty="0" smtClean="0"/>
              <a:t>C –  Italy</a:t>
            </a:r>
          </a:p>
          <a:p>
            <a:r>
              <a:rPr lang="en-US" dirty="0" smtClean="0"/>
              <a:t>D – </a:t>
            </a:r>
            <a:r>
              <a:rPr lang="en-US" dirty="0"/>
              <a:t>Uruguay </a:t>
            </a:r>
            <a:endParaRPr lang="en-US" dirty="0" smtClean="0"/>
          </a:p>
          <a:p>
            <a:r>
              <a:rPr lang="en-US" dirty="0" smtClean="0"/>
              <a:t>E – Juniper is not cultivated, but grown wild</a:t>
            </a:r>
          </a:p>
          <a:p>
            <a:pPr marL="0" indent="0">
              <a:buNone/>
            </a:pPr>
            <a:r>
              <a:rPr lang="en-US" dirty="0" smtClean="0"/>
              <a:t> </a:t>
            </a:r>
          </a:p>
        </p:txBody>
      </p:sp>
    </p:spTree>
    <p:extLst>
      <p:ext uri="{BB962C8B-B14F-4D97-AF65-F5344CB8AC3E}">
        <p14:creationId xmlns:p14="http://schemas.microsoft.com/office/powerpoint/2010/main" val="127341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French 75</a:t>
            </a:r>
            <a:endParaRPr lang="en-US" dirty="0"/>
          </a:p>
        </p:txBody>
      </p:sp>
      <p:sp>
        <p:nvSpPr>
          <p:cNvPr id="3" name="Content Placeholder 2"/>
          <p:cNvSpPr>
            <a:spLocks noGrp="1"/>
          </p:cNvSpPr>
          <p:nvPr>
            <p:ph idx="1"/>
          </p:nvPr>
        </p:nvSpPr>
        <p:spPr/>
        <p:txBody>
          <a:bodyPr/>
          <a:lstStyle/>
          <a:p>
            <a:r>
              <a:rPr lang="en-US" dirty="0" smtClean="0"/>
              <a:t>1 part of gin</a:t>
            </a:r>
          </a:p>
          <a:p>
            <a:r>
              <a:rPr lang="en-US" dirty="0" smtClean="0"/>
              <a:t>½ part of simple syrup</a:t>
            </a:r>
          </a:p>
          <a:p>
            <a:r>
              <a:rPr lang="en-US" dirty="0" smtClean="0"/>
              <a:t>½ part of lemon juice</a:t>
            </a:r>
          </a:p>
          <a:p>
            <a:r>
              <a:rPr lang="en-US" dirty="0" smtClean="0"/>
              <a:t>Brut </a:t>
            </a:r>
          </a:p>
          <a:p>
            <a:r>
              <a:rPr lang="en-US" dirty="0" smtClean="0"/>
              <a:t>Lemon twist</a:t>
            </a:r>
            <a:endParaRPr lang="en-US" dirty="0"/>
          </a:p>
        </p:txBody>
      </p:sp>
    </p:spTree>
    <p:extLst>
      <p:ext uri="{BB962C8B-B14F-4D97-AF65-F5344CB8AC3E}">
        <p14:creationId xmlns:p14="http://schemas.microsoft.com/office/powerpoint/2010/main" val="2007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 &amp; Tonic</a:t>
            </a:r>
            <a:endParaRPr lang="en-US" dirty="0"/>
          </a:p>
        </p:txBody>
      </p:sp>
      <p:sp>
        <p:nvSpPr>
          <p:cNvPr id="3" name="Content Placeholder 2"/>
          <p:cNvSpPr>
            <a:spLocks noGrp="1"/>
          </p:cNvSpPr>
          <p:nvPr>
            <p:ph idx="1"/>
          </p:nvPr>
        </p:nvSpPr>
        <p:spPr/>
        <p:txBody>
          <a:bodyPr/>
          <a:lstStyle/>
          <a:p>
            <a:r>
              <a:rPr lang="en-US" dirty="0" smtClean="0"/>
              <a:t>2 part of gin</a:t>
            </a:r>
          </a:p>
          <a:p>
            <a:r>
              <a:rPr lang="en-US" dirty="0" smtClean="0"/>
              <a:t>4 parts of tonic</a:t>
            </a:r>
          </a:p>
          <a:p>
            <a:r>
              <a:rPr lang="en-US" dirty="0" smtClean="0"/>
              <a:t>Lime wedge</a:t>
            </a:r>
            <a:endParaRPr lang="en-US" dirty="0"/>
          </a:p>
        </p:txBody>
      </p:sp>
    </p:spTree>
    <p:extLst>
      <p:ext uri="{BB962C8B-B14F-4D97-AF65-F5344CB8AC3E}">
        <p14:creationId xmlns:p14="http://schemas.microsoft.com/office/powerpoint/2010/main" val="17919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to battle while drunk on gin was known in Europe of 17</a:t>
            </a:r>
            <a:r>
              <a:rPr lang="en-US" baseline="30000" dirty="0" smtClean="0"/>
              <a:t>th</a:t>
            </a:r>
            <a:r>
              <a:rPr lang="en-US" dirty="0" smtClean="0"/>
              <a:t> century as</a:t>
            </a:r>
            <a:endParaRPr lang="en-US" dirty="0"/>
          </a:p>
        </p:txBody>
      </p:sp>
      <p:sp>
        <p:nvSpPr>
          <p:cNvPr id="3" name="Content Placeholder 2"/>
          <p:cNvSpPr>
            <a:spLocks noGrp="1"/>
          </p:cNvSpPr>
          <p:nvPr>
            <p:ph idx="1"/>
          </p:nvPr>
        </p:nvSpPr>
        <p:spPr/>
        <p:txBody>
          <a:bodyPr/>
          <a:lstStyle/>
          <a:p>
            <a:r>
              <a:rPr lang="en-US" dirty="0" smtClean="0"/>
              <a:t>A – English bravery</a:t>
            </a:r>
          </a:p>
          <a:p>
            <a:r>
              <a:rPr lang="en-US" dirty="0" smtClean="0"/>
              <a:t>B – German valor</a:t>
            </a:r>
          </a:p>
          <a:p>
            <a:r>
              <a:rPr lang="en-US" dirty="0" smtClean="0"/>
              <a:t>C – French frenzy</a:t>
            </a:r>
          </a:p>
          <a:p>
            <a:r>
              <a:rPr lang="en-US" dirty="0" smtClean="0"/>
              <a:t>D – Dutch Courage</a:t>
            </a:r>
          </a:p>
          <a:p>
            <a:r>
              <a:rPr lang="en-US" dirty="0" smtClean="0"/>
              <a:t>E – Finnish wake</a:t>
            </a:r>
          </a:p>
          <a:p>
            <a:pPr marL="0" indent="0">
              <a:buNone/>
            </a:pPr>
            <a:r>
              <a:rPr lang="en-US" dirty="0" smtClean="0"/>
              <a:t> </a:t>
            </a:r>
          </a:p>
        </p:txBody>
      </p:sp>
    </p:spTree>
    <p:extLst>
      <p:ext uri="{BB962C8B-B14F-4D97-AF65-F5344CB8AC3E}">
        <p14:creationId xmlns:p14="http://schemas.microsoft.com/office/powerpoint/2010/main" val="171435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country made gin first?</a:t>
            </a:r>
            <a:endParaRPr lang="en-US" dirty="0"/>
          </a:p>
        </p:txBody>
      </p:sp>
      <p:sp>
        <p:nvSpPr>
          <p:cNvPr id="3" name="Content Placeholder 2"/>
          <p:cNvSpPr>
            <a:spLocks noGrp="1"/>
          </p:cNvSpPr>
          <p:nvPr>
            <p:ph idx="1"/>
          </p:nvPr>
        </p:nvSpPr>
        <p:spPr/>
        <p:txBody>
          <a:bodyPr/>
          <a:lstStyle/>
          <a:p>
            <a:r>
              <a:rPr lang="en-US" dirty="0" smtClean="0"/>
              <a:t>A – Germany</a:t>
            </a:r>
          </a:p>
          <a:p>
            <a:r>
              <a:rPr lang="en-US" dirty="0" smtClean="0"/>
              <a:t>B – England</a:t>
            </a:r>
          </a:p>
          <a:p>
            <a:r>
              <a:rPr lang="en-US" dirty="0" smtClean="0"/>
              <a:t>C – Denmark</a:t>
            </a:r>
          </a:p>
          <a:p>
            <a:r>
              <a:rPr lang="en-US" dirty="0" smtClean="0"/>
              <a:t>D – Holland</a:t>
            </a:r>
          </a:p>
          <a:p>
            <a:r>
              <a:rPr lang="en-US" dirty="0" smtClean="0"/>
              <a:t>E – France</a:t>
            </a:r>
          </a:p>
          <a:p>
            <a:pPr marL="0" indent="0">
              <a:buNone/>
            </a:pPr>
            <a:r>
              <a:rPr lang="en-US" dirty="0" smtClean="0"/>
              <a:t> </a:t>
            </a:r>
          </a:p>
        </p:txBody>
      </p:sp>
    </p:spTree>
    <p:extLst>
      <p:ext uri="{BB962C8B-B14F-4D97-AF65-F5344CB8AC3E}">
        <p14:creationId xmlns:p14="http://schemas.microsoft.com/office/powerpoint/2010/main" val="285370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Gimlet</a:t>
            </a:r>
            <a:endParaRPr lang="en-US" dirty="0"/>
          </a:p>
        </p:txBody>
      </p:sp>
      <p:sp>
        <p:nvSpPr>
          <p:cNvPr id="3" name="Content Placeholder 2"/>
          <p:cNvSpPr>
            <a:spLocks noGrp="1"/>
          </p:cNvSpPr>
          <p:nvPr>
            <p:ph idx="1"/>
          </p:nvPr>
        </p:nvSpPr>
        <p:spPr/>
        <p:txBody>
          <a:bodyPr/>
          <a:lstStyle/>
          <a:p>
            <a:r>
              <a:rPr lang="en-US" dirty="0" smtClean="0"/>
              <a:t>2 parts of gin</a:t>
            </a:r>
          </a:p>
          <a:p>
            <a:r>
              <a:rPr lang="en-US" dirty="0" smtClean="0"/>
              <a:t>1 ¾ parts of lime juice</a:t>
            </a:r>
          </a:p>
          <a:p>
            <a:r>
              <a:rPr lang="en-US" dirty="0" smtClean="0"/>
              <a:t>Lime wedge</a:t>
            </a:r>
            <a:endParaRPr lang="en-US" dirty="0"/>
          </a:p>
        </p:txBody>
      </p:sp>
    </p:spTree>
    <p:extLst>
      <p:ext uri="{BB962C8B-B14F-4D97-AF65-F5344CB8AC3E}">
        <p14:creationId xmlns:p14="http://schemas.microsoft.com/office/powerpoint/2010/main" val="283623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5656"/>
            <a:ext cx="9601200" cy="1485900"/>
          </a:xfrm>
        </p:spPr>
        <p:txBody>
          <a:bodyPr>
            <a:normAutofit fontScale="90000"/>
          </a:bodyPr>
          <a:lstStyle/>
          <a:p>
            <a:r>
              <a:rPr lang="en-US" dirty="0" smtClean="0"/>
              <a:t>The global sales of gin (2012) is 60 million cases. 22  of them was consumed in what country? </a:t>
            </a:r>
            <a:br>
              <a:rPr lang="en-US" dirty="0" smtClean="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 England</a:t>
            </a:r>
          </a:p>
          <a:p>
            <a:r>
              <a:rPr lang="en-US" dirty="0" smtClean="0"/>
              <a:t>B – Spain</a:t>
            </a:r>
          </a:p>
          <a:p>
            <a:r>
              <a:rPr lang="en-US" dirty="0" smtClean="0"/>
              <a:t>C – Sweden</a:t>
            </a:r>
          </a:p>
          <a:p>
            <a:r>
              <a:rPr lang="en-US" dirty="0" smtClean="0"/>
              <a:t>D – Holland</a:t>
            </a:r>
          </a:p>
          <a:p>
            <a:r>
              <a:rPr lang="en-US" dirty="0" smtClean="0"/>
              <a:t>E – Philippines </a:t>
            </a:r>
          </a:p>
          <a:p>
            <a:pPr marL="0" indent="0">
              <a:buNone/>
            </a:pPr>
            <a:r>
              <a:rPr lang="en-US" dirty="0" smtClean="0"/>
              <a:t> </a:t>
            </a:r>
          </a:p>
        </p:txBody>
      </p:sp>
    </p:spTree>
    <p:extLst>
      <p:ext uri="{BB962C8B-B14F-4D97-AF65-F5344CB8AC3E}">
        <p14:creationId xmlns:p14="http://schemas.microsoft.com/office/powerpoint/2010/main" val="376924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 distillers make their alcohol from</a:t>
            </a:r>
            <a:endParaRPr lang="en-US" dirty="0"/>
          </a:p>
        </p:txBody>
      </p:sp>
      <p:sp>
        <p:nvSpPr>
          <p:cNvPr id="3" name="Content Placeholder 2"/>
          <p:cNvSpPr>
            <a:spLocks noGrp="1"/>
          </p:cNvSpPr>
          <p:nvPr>
            <p:ph idx="1"/>
          </p:nvPr>
        </p:nvSpPr>
        <p:spPr/>
        <p:txBody>
          <a:bodyPr/>
          <a:lstStyle/>
          <a:p>
            <a:r>
              <a:rPr lang="en-US" dirty="0" smtClean="0"/>
              <a:t>A – wheat</a:t>
            </a:r>
          </a:p>
          <a:p>
            <a:r>
              <a:rPr lang="en-US" dirty="0" smtClean="0"/>
              <a:t>B – potatoes</a:t>
            </a:r>
          </a:p>
          <a:p>
            <a:r>
              <a:rPr lang="en-US" dirty="0" smtClean="0"/>
              <a:t>C – juniper berries</a:t>
            </a:r>
          </a:p>
          <a:p>
            <a:r>
              <a:rPr lang="en-US" dirty="0" smtClean="0"/>
              <a:t>D – sugar beet</a:t>
            </a:r>
          </a:p>
          <a:p>
            <a:r>
              <a:rPr lang="en-US" dirty="0" smtClean="0"/>
              <a:t>E – they don’t, most buy in bulk from others</a:t>
            </a:r>
          </a:p>
          <a:p>
            <a:pPr marL="0" indent="0">
              <a:buNone/>
            </a:pPr>
            <a:r>
              <a:rPr lang="en-US" dirty="0" smtClean="0"/>
              <a:t> </a:t>
            </a:r>
          </a:p>
        </p:txBody>
      </p:sp>
    </p:spTree>
    <p:extLst>
      <p:ext uri="{BB962C8B-B14F-4D97-AF65-F5344CB8AC3E}">
        <p14:creationId xmlns:p14="http://schemas.microsoft.com/office/powerpoint/2010/main" val="18584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 Collins</a:t>
            </a:r>
            <a:endParaRPr lang="en-US" dirty="0"/>
          </a:p>
        </p:txBody>
      </p:sp>
      <p:sp>
        <p:nvSpPr>
          <p:cNvPr id="3" name="Content Placeholder 2"/>
          <p:cNvSpPr>
            <a:spLocks noGrp="1"/>
          </p:cNvSpPr>
          <p:nvPr>
            <p:ph idx="1"/>
          </p:nvPr>
        </p:nvSpPr>
        <p:spPr/>
        <p:txBody>
          <a:bodyPr/>
          <a:lstStyle/>
          <a:p>
            <a:r>
              <a:rPr lang="en-US" dirty="0" smtClean="0"/>
              <a:t>1 ½  parts of gin</a:t>
            </a:r>
          </a:p>
          <a:p>
            <a:r>
              <a:rPr lang="en-US" dirty="0" smtClean="0"/>
              <a:t>1 part of lemon juice</a:t>
            </a:r>
          </a:p>
          <a:p>
            <a:r>
              <a:rPr lang="en-US" dirty="0" smtClean="0"/>
              <a:t>½ part  of simple </a:t>
            </a:r>
            <a:r>
              <a:rPr lang="en-US" dirty="0" err="1" smtClean="0"/>
              <a:t>syroup</a:t>
            </a:r>
            <a:endParaRPr lang="en-US" dirty="0" smtClean="0"/>
          </a:p>
          <a:p>
            <a:r>
              <a:rPr lang="en-US" dirty="0" smtClean="0"/>
              <a:t>Club soda</a:t>
            </a:r>
          </a:p>
          <a:p>
            <a:r>
              <a:rPr lang="en-US" dirty="0" smtClean="0"/>
              <a:t>Lemon slice</a:t>
            </a:r>
            <a:endParaRPr lang="en-US" dirty="0"/>
          </a:p>
        </p:txBody>
      </p:sp>
    </p:spTree>
    <p:extLst>
      <p:ext uri="{BB962C8B-B14F-4D97-AF65-F5344CB8AC3E}">
        <p14:creationId xmlns:p14="http://schemas.microsoft.com/office/powerpoint/2010/main" val="336116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r>
            <a:br>
              <a:rPr lang="en-US" b="1" dirty="0"/>
            </a:br>
            <a:r>
              <a:rPr lang="en-US" b="1" dirty="0" smtClean="0"/>
              <a:t> </a:t>
            </a:r>
            <a:r>
              <a:rPr lang="en-US" b="1" dirty="0"/>
              <a:t>Old Tom gin got its name from:</a:t>
            </a:r>
            <a:endParaRPr lang="en-US" dirty="0"/>
          </a:p>
        </p:txBody>
      </p:sp>
      <p:sp>
        <p:nvSpPr>
          <p:cNvPr id="3" name="Content Placeholder 2"/>
          <p:cNvSpPr>
            <a:spLocks noGrp="1"/>
          </p:cNvSpPr>
          <p:nvPr>
            <p:ph idx="1"/>
          </p:nvPr>
        </p:nvSpPr>
        <p:spPr/>
        <p:txBody>
          <a:bodyPr/>
          <a:lstStyle/>
          <a:p>
            <a:r>
              <a:rPr lang="en-US" dirty="0" smtClean="0"/>
              <a:t>A – </a:t>
            </a:r>
            <a:r>
              <a:rPr lang="en-US" dirty="0"/>
              <a:t>A black </a:t>
            </a:r>
            <a:r>
              <a:rPr lang="en-US" dirty="0" smtClean="0"/>
              <a:t>cat</a:t>
            </a:r>
          </a:p>
          <a:p>
            <a:r>
              <a:rPr lang="en-US" dirty="0" smtClean="0"/>
              <a:t>B – </a:t>
            </a:r>
            <a:r>
              <a:rPr lang="en-US" dirty="0"/>
              <a:t>A distillery </a:t>
            </a:r>
            <a:r>
              <a:rPr lang="en-US" dirty="0" smtClean="0"/>
              <a:t>employee</a:t>
            </a:r>
          </a:p>
          <a:p>
            <a:r>
              <a:rPr lang="en-US" dirty="0" smtClean="0"/>
              <a:t>C –  </a:t>
            </a:r>
            <a:r>
              <a:rPr lang="en-US" dirty="0"/>
              <a:t>A cobblestone street in London</a:t>
            </a:r>
            <a:endParaRPr lang="en-US" dirty="0" smtClean="0"/>
          </a:p>
          <a:p>
            <a:r>
              <a:rPr lang="en-US" dirty="0" smtClean="0"/>
              <a:t>D – No one knows for sure</a:t>
            </a:r>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2840708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213</TotalTime>
  <Words>343</Words>
  <Application>Microsoft Office PowerPoint</Application>
  <PresentationFormat>Widescreen</PresentationFormat>
  <Paragraphs>85</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Franklin Gothic Book</vt:lpstr>
      <vt:lpstr>Crop</vt:lpstr>
      <vt:lpstr>Gin-n-tonic 2016</vt:lpstr>
      <vt:lpstr>Gin &amp; Tonic</vt:lpstr>
      <vt:lpstr>Going to battle while drunk on gin was known in Europe of 17th century as</vt:lpstr>
      <vt:lpstr>What country made gin first?</vt:lpstr>
      <vt:lpstr>Gimlet</vt:lpstr>
      <vt:lpstr>The global sales of gin (2012) is 60 million cases. 22  of them was consumed in what country?   </vt:lpstr>
      <vt:lpstr>Gin distillers make their alcohol from</vt:lpstr>
      <vt:lpstr>Tom Collins</vt:lpstr>
      <vt:lpstr>  Old Tom gin got its name from:</vt:lpstr>
      <vt:lpstr>Pink Lady</vt:lpstr>
      <vt:lpstr>Gin distillers make their alcohol from</vt:lpstr>
      <vt:lpstr>Which country has the largest plantations of juniper?</vt:lpstr>
      <vt:lpstr>French 75</vt:lpstr>
    </vt:vector>
  </TitlesOfParts>
  <Company>University of Victoria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Gin-n-tonic</dc:title>
  <dc:creator>Andrey Koval</dc:creator>
  <cp:lastModifiedBy>Andrey Koval</cp:lastModifiedBy>
  <cp:revision>6</cp:revision>
  <dcterms:created xsi:type="dcterms:W3CDTF">2016-01-01T02:09:31Z</dcterms:created>
  <dcterms:modified xsi:type="dcterms:W3CDTF">2016-01-01T05:49:09Z</dcterms:modified>
</cp:coreProperties>
</file>