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2" y="-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16B-A7DF-4AB9-BCA4-BCA490E8B3F7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2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16B-A7DF-4AB9-BCA4-BCA490E8B3F7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0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16B-A7DF-4AB9-BCA4-BCA490E8B3F7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6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16B-A7DF-4AB9-BCA4-BCA490E8B3F7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9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16B-A7DF-4AB9-BCA4-BCA490E8B3F7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1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16B-A7DF-4AB9-BCA4-BCA490E8B3F7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9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16B-A7DF-4AB9-BCA4-BCA490E8B3F7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5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16B-A7DF-4AB9-BCA4-BCA490E8B3F7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1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16B-A7DF-4AB9-BCA4-BCA490E8B3F7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6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16B-A7DF-4AB9-BCA4-BCA490E8B3F7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8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16B-A7DF-4AB9-BCA4-BCA490E8B3F7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1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0F16B-A7DF-4AB9-BCA4-BCA490E8B3F7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3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19050"/>
            <a:ext cx="2571750" cy="514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0" y="0"/>
            <a:ext cx="2571750" cy="5143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24200" y="438150"/>
            <a:ext cx="420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5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19050"/>
            <a:ext cx="2571750" cy="514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0" y="0"/>
            <a:ext cx="2571750" cy="5143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24200" y="43815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09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19050"/>
            <a:ext cx="2571750" cy="514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0" y="0"/>
            <a:ext cx="2571750" cy="5143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24200" y="438150"/>
            <a:ext cx="39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19050"/>
            <a:ext cx="2571750" cy="514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0" y="0"/>
            <a:ext cx="2571750" cy="5143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24200" y="438150"/>
            <a:ext cx="376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19050"/>
            <a:ext cx="2571750" cy="514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0" y="0"/>
            <a:ext cx="2571750" cy="5143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24200" y="438150"/>
            <a:ext cx="402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5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19050"/>
            <a:ext cx="2571750" cy="514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0" y="0"/>
            <a:ext cx="2571750" cy="5143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24200" y="43815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28750"/>
            <a:ext cx="2857500" cy="190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206198"/>
            <a:ext cx="2857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1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6</Words>
  <Application>Microsoft Office PowerPoint</Application>
  <PresentationFormat>On-screen Show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Vanderbilt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4</cp:revision>
  <dcterms:created xsi:type="dcterms:W3CDTF">2013-04-14T03:21:06Z</dcterms:created>
  <dcterms:modified xsi:type="dcterms:W3CDTF">2013-04-14T05:57:22Z</dcterms:modified>
</cp:coreProperties>
</file>