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6" autoAdjust="0"/>
    <p:restoredTop sz="94660"/>
  </p:normalViewPr>
  <p:slideViewPr>
    <p:cSldViewPr>
      <p:cViewPr>
        <p:scale>
          <a:sx n="75" d="100"/>
          <a:sy n="75" d="100"/>
        </p:scale>
        <p:origin x="-696" y="-4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BEDFF-8FFC-49D6-9AB9-C171C91A5D3A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327F5-7218-450F-8E86-FDE4B9A5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77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327F5-7218-450F-8E86-FDE4B9A555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42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varimax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327F5-7218-450F-8E86-FDE4B9A555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33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quatimax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327F5-7218-450F-8E86-FDE4B9A555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41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promax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327F5-7218-450F-8E86-FDE4B9A555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46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oblimin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327F5-7218-450F-8E86-FDE4B9A555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simplimax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327F5-7218-450F-8E86-FDE4B9A555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63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327F5-7218-450F-8E86-FDE4B9A555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71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16B-A7DF-4AB9-BCA4-BCA490E8B3F7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4C77-F866-4346-93F7-C8999FC78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2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16B-A7DF-4AB9-BCA4-BCA490E8B3F7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4C77-F866-4346-93F7-C8999FC78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0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16B-A7DF-4AB9-BCA4-BCA490E8B3F7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4C77-F866-4346-93F7-C8999FC78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6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16B-A7DF-4AB9-BCA4-BCA490E8B3F7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4C77-F866-4346-93F7-C8999FC78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9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16B-A7DF-4AB9-BCA4-BCA490E8B3F7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4C77-F866-4346-93F7-C8999FC78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1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16B-A7DF-4AB9-BCA4-BCA490E8B3F7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4C77-F866-4346-93F7-C8999FC78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9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16B-A7DF-4AB9-BCA4-BCA490E8B3F7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4C77-F866-4346-93F7-C8999FC78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5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16B-A7DF-4AB9-BCA4-BCA490E8B3F7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4C77-F866-4346-93F7-C8999FC78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1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16B-A7DF-4AB9-BCA4-BCA490E8B3F7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4C77-F866-4346-93F7-C8999FC78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6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16B-A7DF-4AB9-BCA4-BCA490E8B3F7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4C77-F866-4346-93F7-C8999FC78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8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16B-A7DF-4AB9-BCA4-BCA490E8B3F7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4C77-F866-4346-93F7-C8999FC78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1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0F16B-A7DF-4AB9-BCA4-BCA490E8B3F7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84C77-F866-4346-93F7-C8999FC78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3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slide" Target="slide1.xml"/><Relationship Id="rId5" Type="http://schemas.openxmlformats.org/officeDocument/2006/relationships/slide" Target="slide7.xml"/><Relationship Id="rId10" Type="http://schemas.openxmlformats.org/officeDocument/2006/relationships/slide" Target="slide2.xml"/><Relationship Id="rId4" Type="http://schemas.openxmlformats.org/officeDocument/2006/relationships/image" Target="../media/image2.png"/><Relationship Id="rId9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7.xml"/><Relationship Id="rId7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6.png"/><Relationship Id="rId5" Type="http://schemas.openxmlformats.org/officeDocument/2006/relationships/slide" Target="slide5.xml"/><Relationship Id="rId10" Type="http://schemas.openxmlformats.org/officeDocument/2006/relationships/image" Target="../media/image5.png"/><Relationship Id="rId4" Type="http://schemas.openxmlformats.org/officeDocument/2006/relationships/slide" Target="slide6.xml"/><Relationship Id="rId9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7.xml"/><Relationship Id="rId7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8.png"/><Relationship Id="rId5" Type="http://schemas.openxmlformats.org/officeDocument/2006/relationships/slide" Target="slide5.xml"/><Relationship Id="rId10" Type="http://schemas.openxmlformats.org/officeDocument/2006/relationships/image" Target="../media/image7.png"/><Relationship Id="rId4" Type="http://schemas.openxmlformats.org/officeDocument/2006/relationships/slide" Target="slide6.xml"/><Relationship Id="rId9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7.xml"/><Relationship Id="rId7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10.png"/><Relationship Id="rId5" Type="http://schemas.openxmlformats.org/officeDocument/2006/relationships/slide" Target="slide5.xml"/><Relationship Id="rId10" Type="http://schemas.openxmlformats.org/officeDocument/2006/relationships/image" Target="../media/image9.png"/><Relationship Id="rId4" Type="http://schemas.openxmlformats.org/officeDocument/2006/relationships/slide" Target="slide6.xml"/><Relationship Id="rId9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7.xml"/><Relationship Id="rId7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12.png"/><Relationship Id="rId5" Type="http://schemas.openxmlformats.org/officeDocument/2006/relationships/slide" Target="slide5.xml"/><Relationship Id="rId10" Type="http://schemas.openxmlformats.org/officeDocument/2006/relationships/image" Target="../media/image11.png"/><Relationship Id="rId4" Type="http://schemas.openxmlformats.org/officeDocument/2006/relationships/slide" Target="slide6.xml"/><Relationship Id="rId9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7.xml"/><Relationship Id="rId7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14.png"/><Relationship Id="rId5" Type="http://schemas.openxmlformats.org/officeDocument/2006/relationships/slide" Target="slide5.xml"/><Relationship Id="rId10" Type="http://schemas.openxmlformats.org/officeDocument/2006/relationships/image" Target="../media/image13.png"/><Relationship Id="rId4" Type="http://schemas.openxmlformats.org/officeDocument/2006/relationships/slide" Target="slide6.xml"/><Relationship Id="rId9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7.xml"/><Relationship Id="rId7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16.png"/><Relationship Id="rId5" Type="http://schemas.openxmlformats.org/officeDocument/2006/relationships/slide" Target="slide5.xml"/><Relationship Id="rId10" Type="http://schemas.openxmlformats.org/officeDocument/2006/relationships/image" Target="../media/image15.png"/><Relationship Id="rId4" Type="http://schemas.openxmlformats.org/officeDocument/2006/relationships/slide" Target="slide6.xml"/><Relationship Id="rId9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176968" y="181900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FF0000"/>
                </a:solidFill>
              </a:rPr>
              <a:t>none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198785" y="919064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varimax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-176968" y="1640333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quatimax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-190220" y="2392948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promax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-200159" y="3104094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oblimin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-106680" y="3833396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simplimax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-200158" y="4546632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cluster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-9525"/>
            <a:ext cx="2571750" cy="514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-9525"/>
            <a:ext cx="2571750" cy="5143500"/>
          </a:xfrm>
          <a:prstGeom prst="rect">
            <a:avLst/>
          </a:prstGeom>
        </p:spPr>
      </p:pic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46124" y="4423979"/>
            <a:ext cx="965470" cy="5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46124" y="3702710"/>
            <a:ext cx="965470" cy="5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hlinkClick r:id="rId7" action="ppaction://hlinksldjump"/>
          </p:cNvPr>
          <p:cNvSpPr/>
          <p:nvPr/>
        </p:nvSpPr>
        <p:spPr>
          <a:xfrm>
            <a:off x="46124" y="2981441"/>
            <a:ext cx="965470" cy="5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hlinkClick r:id="rId8" action="ppaction://hlinksldjump"/>
          </p:cNvPr>
          <p:cNvSpPr/>
          <p:nvPr/>
        </p:nvSpPr>
        <p:spPr>
          <a:xfrm>
            <a:off x="46124" y="2260172"/>
            <a:ext cx="965470" cy="5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9" action="ppaction://hlinksldjump"/>
          </p:cNvPr>
          <p:cNvSpPr/>
          <p:nvPr/>
        </p:nvSpPr>
        <p:spPr>
          <a:xfrm>
            <a:off x="46124" y="1538903"/>
            <a:ext cx="965470" cy="5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Click r:id="rId10" action="ppaction://hlinksldjump"/>
          </p:cNvPr>
          <p:cNvSpPr/>
          <p:nvPr/>
        </p:nvSpPr>
        <p:spPr>
          <a:xfrm>
            <a:off x="46124" y="817634"/>
            <a:ext cx="965470" cy="5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hlinkClick r:id="rId11" action="ppaction://hlinksldjump"/>
          </p:cNvPr>
          <p:cNvSpPr/>
          <p:nvPr/>
        </p:nvSpPr>
        <p:spPr>
          <a:xfrm>
            <a:off x="46124" y="96365"/>
            <a:ext cx="965470" cy="5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846" y="3757686"/>
            <a:ext cx="1690353" cy="112690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845" y="2706494"/>
            <a:ext cx="1690353" cy="112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5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-176968" y="181900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none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-198785" y="919064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FF0000"/>
                </a:solidFill>
              </a:rPr>
              <a:t>varimax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176968" y="1640333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quatimax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-190220" y="2392948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promax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-200159" y="3104094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oblimin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-106680" y="3833396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simplimax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-200158" y="4546632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cluster</a:t>
            </a:r>
            <a:endParaRPr lang="en-US" sz="1600" dirty="0"/>
          </a:p>
        </p:txBody>
      </p:sp>
      <p:sp>
        <p:nvSpPr>
          <p:cNvPr id="25" name="Rectangle 24">
            <a:hlinkClick r:id="rId3" action="ppaction://hlinksldjump"/>
          </p:cNvPr>
          <p:cNvSpPr/>
          <p:nvPr/>
        </p:nvSpPr>
        <p:spPr>
          <a:xfrm>
            <a:off x="46124" y="4423979"/>
            <a:ext cx="965470" cy="5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hlinkClick r:id="rId4" action="ppaction://hlinksldjump"/>
          </p:cNvPr>
          <p:cNvSpPr/>
          <p:nvPr/>
        </p:nvSpPr>
        <p:spPr>
          <a:xfrm>
            <a:off x="46124" y="3702710"/>
            <a:ext cx="965470" cy="5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5" action="ppaction://hlinksldjump"/>
          </p:cNvPr>
          <p:cNvSpPr/>
          <p:nvPr/>
        </p:nvSpPr>
        <p:spPr>
          <a:xfrm>
            <a:off x="46124" y="2981441"/>
            <a:ext cx="965470" cy="5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6" action="ppaction://hlinksldjump"/>
          </p:cNvPr>
          <p:cNvSpPr/>
          <p:nvPr/>
        </p:nvSpPr>
        <p:spPr>
          <a:xfrm>
            <a:off x="46124" y="2260172"/>
            <a:ext cx="965470" cy="5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hlinkClick r:id="rId7" action="ppaction://hlinksldjump"/>
          </p:cNvPr>
          <p:cNvSpPr/>
          <p:nvPr/>
        </p:nvSpPr>
        <p:spPr>
          <a:xfrm>
            <a:off x="46124" y="1538903"/>
            <a:ext cx="965470" cy="5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hlinkClick r:id="rId8" action="ppaction://hlinksldjump"/>
          </p:cNvPr>
          <p:cNvSpPr/>
          <p:nvPr/>
        </p:nvSpPr>
        <p:spPr>
          <a:xfrm>
            <a:off x="46124" y="817634"/>
            <a:ext cx="965470" cy="5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hlinkClick r:id="rId9" action="ppaction://hlinksldjump"/>
          </p:cNvPr>
          <p:cNvSpPr/>
          <p:nvPr/>
        </p:nvSpPr>
        <p:spPr>
          <a:xfrm>
            <a:off x="46124" y="96365"/>
            <a:ext cx="965470" cy="5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-9525"/>
            <a:ext cx="2571750" cy="51435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-9525"/>
            <a:ext cx="25717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76968" y="181900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none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-198785" y="919064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varimax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-176968" y="1640333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FF0000"/>
                </a:solidFill>
              </a:rPr>
              <a:t>quatimax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90220" y="2392948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promax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-200159" y="3104094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oblimin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-106680" y="3833396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simplimax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-200158" y="4546632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cluster</a:t>
            </a:r>
            <a:endParaRPr lang="en-US" sz="1600" dirty="0"/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46124" y="4423979"/>
            <a:ext cx="965470" cy="5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4" action="ppaction://hlinksldjump"/>
          </p:cNvPr>
          <p:cNvSpPr/>
          <p:nvPr/>
        </p:nvSpPr>
        <p:spPr>
          <a:xfrm>
            <a:off x="46124" y="3702710"/>
            <a:ext cx="965470" cy="5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Click r:id="rId5" action="ppaction://hlinksldjump"/>
          </p:cNvPr>
          <p:cNvSpPr/>
          <p:nvPr/>
        </p:nvSpPr>
        <p:spPr>
          <a:xfrm>
            <a:off x="46124" y="2981441"/>
            <a:ext cx="965470" cy="5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Click r:id="rId6" action="ppaction://hlinksldjump"/>
          </p:cNvPr>
          <p:cNvSpPr/>
          <p:nvPr/>
        </p:nvSpPr>
        <p:spPr>
          <a:xfrm>
            <a:off x="46124" y="2260172"/>
            <a:ext cx="965470" cy="5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7" action="ppaction://hlinksldjump"/>
          </p:cNvPr>
          <p:cNvSpPr/>
          <p:nvPr/>
        </p:nvSpPr>
        <p:spPr>
          <a:xfrm>
            <a:off x="46124" y="1538903"/>
            <a:ext cx="965470" cy="5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Click r:id="rId8" action="ppaction://hlinksldjump"/>
          </p:cNvPr>
          <p:cNvSpPr/>
          <p:nvPr/>
        </p:nvSpPr>
        <p:spPr>
          <a:xfrm>
            <a:off x="46124" y="817634"/>
            <a:ext cx="965470" cy="5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9" action="ppaction://hlinksldjump"/>
          </p:cNvPr>
          <p:cNvSpPr/>
          <p:nvPr/>
        </p:nvSpPr>
        <p:spPr>
          <a:xfrm>
            <a:off x="46124" y="96365"/>
            <a:ext cx="965470" cy="5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-9525"/>
            <a:ext cx="2571750" cy="5143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-9525"/>
            <a:ext cx="25717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3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76968" y="181900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none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-198785" y="919064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varimax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-176968" y="1640333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quatimax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-190220" y="2392948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FF0000"/>
                </a:solidFill>
              </a:rPr>
              <a:t>promax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00159" y="3104094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oblimin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-106680" y="3833396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simplimax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-200158" y="4546632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cluster</a:t>
            </a:r>
            <a:endParaRPr lang="en-US" sz="1600" dirty="0"/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46124" y="4423979"/>
            <a:ext cx="965470" cy="5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4" action="ppaction://hlinksldjump"/>
          </p:cNvPr>
          <p:cNvSpPr/>
          <p:nvPr/>
        </p:nvSpPr>
        <p:spPr>
          <a:xfrm>
            <a:off x="46124" y="3702710"/>
            <a:ext cx="965470" cy="5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Click r:id="rId5" action="ppaction://hlinksldjump"/>
          </p:cNvPr>
          <p:cNvSpPr/>
          <p:nvPr/>
        </p:nvSpPr>
        <p:spPr>
          <a:xfrm>
            <a:off x="46124" y="2981441"/>
            <a:ext cx="965470" cy="5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Click r:id="rId6" action="ppaction://hlinksldjump"/>
          </p:cNvPr>
          <p:cNvSpPr/>
          <p:nvPr/>
        </p:nvSpPr>
        <p:spPr>
          <a:xfrm>
            <a:off x="46124" y="2260172"/>
            <a:ext cx="965470" cy="5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7" action="ppaction://hlinksldjump"/>
          </p:cNvPr>
          <p:cNvSpPr/>
          <p:nvPr/>
        </p:nvSpPr>
        <p:spPr>
          <a:xfrm>
            <a:off x="46124" y="1538903"/>
            <a:ext cx="965470" cy="5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Click r:id="rId8" action="ppaction://hlinksldjump"/>
          </p:cNvPr>
          <p:cNvSpPr/>
          <p:nvPr/>
        </p:nvSpPr>
        <p:spPr>
          <a:xfrm>
            <a:off x="46124" y="817634"/>
            <a:ext cx="965470" cy="5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9" action="ppaction://hlinksldjump"/>
          </p:cNvPr>
          <p:cNvSpPr/>
          <p:nvPr/>
        </p:nvSpPr>
        <p:spPr>
          <a:xfrm>
            <a:off x="46124" y="96365"/>
            <a:ext cx="965470" cy="5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-9525"/>
            <a:ext cx="2571750" cy="5143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-9525"/>
            <a:ext cx="25717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5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76968" y="181900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none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-198785" y="919064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varimax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-176968" y="1640333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quatimax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-190220" y="2392948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promax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-200159" y="3104094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FF0000"/>
                </a:solidFill>
              </a:rPr>
              <a:t>oblimin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06680" y="3833396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simplimax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-200158" y="4546632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cluster</a:t>
            </a:r>
            <a:endParaRPr lang="en-US" sz="1600" dirty="0"/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46124" y="4423979"/>
            <a:ext cx="965470" cy="5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4" action="ppaction://hlinksldjump"/>
          </p:cNvPr>
          <p:cNvSpPr/>
          <p:nvPr/>
        </p:nvSpPr>
        <p:spPr>
          <a:xfrm>
            <a:off x="46124" y="3702710"/>
            <a:ext cx="965470" cy="5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Click r:id="rId5" action="ppaction://hlinksldjump"/>
          </p:cNvPr>
          <p:cNvSpPr/>
          <p:nvPr/>
        </p:nvSpPr>
        <p:spPr>
          <a:xfrm>
            <a:off x="46124" y="2981441"/>
            <a:ext cx="965470" cy="5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Click r:id="rId6" action="ppaction://hlinksldjump"/>
          </p:cNvPr>
          <p:cNvSpPr/>
          <p:nvPr/>
        </p:nvSpPr>
        <p:spPr>
          <a:xfrm>
            <a:off x="46124" y="2260172"/>
            <a:ext cx="965470" cy="5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7" action="ppaction://hlinksldjump"/>
          </p:cNvPr>
          <p:cNvSpPr/>
          <p:nvPr/>
        </p:nvSpPr>
        <p:spPr>
          <a:xfrm>
            <a:off x="46124" y="1538903"/>
            <a:ext cx="965470" cy="5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Click r:id="rId8" action="ppaction://hlinksldjump"/>
          </p:cNvPr>
          <p:cNvSpPr/>
          <p:nvPr/>
        </p:nvSpPr>
        <p:spPr>
          <a:xfrm>
            <a:off x="46124" y="817634"/>
            <a:ext cx="965470" cy="5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9" action="ppaction://hlinksldjump"/>
          </p:cNvPr>
          <p:cNvSpPr/>
          <p:nvPr/>
        </p:nvSpPr>
        <p:spPr>
          <a:xfrm>
            <a:off x="46124" y="96365"/>
            <a:ext cx="965470" cy="5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-9525"/>
            <a:ext cx="2571750" cy="5143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-9525"/>
            <a:ext cx="25717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1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76968" y="181900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none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-198785" y="919064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varimax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-176968" y="1640333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quatimax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-190220" y="2392948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promax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-200159" y="3104094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oblimin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-106680" y="3833396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FF0000"/>
                </a:solidFill>
              </a:rPr>
              <a:t>simplimax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00158" y="4546632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cluster</a:t>
            </a:r>
            <a:endParaRPr lang="en-US" sz="1600" dirty="0"/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46124" y="4423979"/>
            <a:ext cx="965470" cy="5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4" action="ppaction://hlinksldjump"/>
          </p:cNvPr>
          <p:cNvSpPr/>
          <p:nvPr/>
        </p:nvSpPr>
        <p:spPr>
          <a:xfrm>
            <a:off x="46124" y="3702710"/>
            <a:ext cx="965470" cy="5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Click r:id="rId5" action="ppaction://hlinksldjump"/>
          </p:cNvPr>
          <p:cNvSpPr/>
          <p:nvPr/>
        </p:nvSpPr>
        <p:spPr>
          <a:xfrm>
            <a:off x="46124" y="2981441"/>
            <a:ext cx="965470" cy="5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Click r:id="rId6" action="ppaction://hlinksldjump"/>
          </p:cNvPr>
          <p:cNvSpPr/>
          <p:nvPr/>
        </p:nvSpPr>
        <p:spPr>
          <a:xfrm>
            <a:off x="46124" y="2260172"/>
            <a:ext cx="965470" cy="5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7" action="ppaction://hlinksldjump"/>
          </p:cNvPr>
          <p:cNvSpPr/>
          <p:nvPr/>
        </p:nvSpPr>
        <p:spPr>
          <a:xfrm>
            <a:off x="46124" y="1538903"/>
            <a:ext cx="965470" cy="5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Click r:id="rId8" action="ppaction://hlinksldjump"/>
          </p:cNvPr>
          <p:cNvSpPr/>
          <p:nvPr/>
        </p:nvSpPr>
        <p:spPr>
          <a:xfrm>
            <a:off x="46124" y="817634"/>
            <a:ext cx="965470" cy="5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9" action="ppaction://hlinksldjump"/>
          </p:cNvPr>
          <p:cNvSpPr/>
          <p:nvPr/>
        </p:nvSpPr>
        <p:spPr>
          <a:xfrm>
            <a:off x="46124" y="96365"/>
            <a:ext cx="965470" cy="5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-9525"/>
            <a:ext cx="2571750" cy="5143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-9525"/>
            <a:ext cx="25717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9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76968" y="181900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none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-198785" y="919064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varimax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-176968" y="1640333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quatimax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-190220" y="2392948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promax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-200159" y="3104094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oblimin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-106680" y="3833396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simplimax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-200158" y="4546632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FF0000"/>
                </a:solidFill>
              </a:rPr>
              <a:t>cluster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46124" y="4423979"/>
            <a:ext cx="965470" cy="5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4" action="ppaction://hlinksldjump"/>
          </p:cNvPr>
          <p:cNvSpPr/>
          <p:nvPr/>
        </p:nvSpPr>
        <p:spPr>
          <a:xfrm>
            <a:off x="46124" y="3702710"/>
            <a:ext cx="965470" cy="5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Click r:id="rId5" action="ppaction://hlinksldjump"/>
          </p:cNvPr>
          <p:cNvSpPr/>
          <p:nvPr/>
        </p:nvSpPr>
        <p:spPr>
          <a:xfrm>
            <a:off x="46124" y="2981441"/>
            <a:ext cx="965470" cy="5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Click r:id="rId6" action="ppaction://hlinksldjump"/>
          </p:cNvPr>
          <p:cNvSpPr/>
          <p:nvPr/>
        </p:nvSpPr>
        <p:spPr>
          <a:xfrm>
            <a:off x="46124" y="2260172"/>
            <a:ext cx="965470" cy="5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7" action="ppaction://hlinksldjump"/>
          </p:cNvPr>
          <p:cNvSpPr/>
          <p:nvPr/>
        </p:nvSpPr>
        <p:spPr>
          <a:xfrm>
            <a:off x="46124" y="1538903"/>
            <a:ext cx="965470" cy="5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Click r:id="rId8" action="ppaction://hlinksldjump"/>
          </p:cNvPr>
          <p:cNvSpPr/>
          <p:nvPr/>
        </p:nvSpPr>
        <p:spPr>
          <a:xfrm>
            <a:off x="46124" y="817634"/>
            <a:ext cx="965470" cy="5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9" action="ppaction://hlinksldjump"/>
          </p:cNvPr>
          <p:cNvSpPr/>
          <p:nvPr/>
        </p:nvSpPr>
        <p:spPr>
          <a:xfrm>
            <a:off x="46124" y="96365"/>
            <a:ext cx="965470" cy="5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-9525"/>
            <a:ext cx="2571750" cy="5143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-9525"/>
            <a:ext cx="25717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9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63</Words>
  <Application>Microsoft Office PowerPoint</Application>
  <PresentationFormat>On-screen Show (16:9)</PresentationFormat>
  <Paragraphs>63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Vanderbilt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11</cp:revision>
  <dcterms:created xsi:type="dcterms:W3CDTF">2013-04-14T03:21:06Z</dcterms:created>
  <dcterms:modified xsi:type="dcterms:W3CDTF">2013-04-14T07:07:09Z</dcterms:modified>
</cp:coreProperties>
</file>