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2" y="-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BEDFF-8FFC-49D6-9AB9-C171C91A5D3A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327F5-7218-450F-8E86-FDE4B9A5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77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327F5-7218-450F-8E86-FDE4B9A555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42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varimax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327F5-7218-450F-8E86-FDE4B9A555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33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quatimax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327F5-7218-450F-8E86-FDE4B9A555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41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promax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327F5-7218-450F-8E86-FDE4B9A555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46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oblimin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327F5-7218-450F-8E86-FDE4B9A555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simplimax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327F5-7218-450F-8E86-FDE4B9A555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63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327F5-7218-450F-8E86-FDE4B9A555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71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16B-A7DF-4AB9-BCA4-BCA490E8B3F7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2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16B-A7DF-4AB9-BCA4-BCA490E8B3F7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0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16B-A7DF-4AB9-BCA4-BCA490E8B3F7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6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16B-A7DF-4AB9-BCA4-BCA490E8B3F7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9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16B-A7DF-4AB9-BCA4-BCA490E8B3F7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1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16B-A7DF-4AB9-BCA4-BCA490E8B3F7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9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16B-A7DF-4AB9-BCA4-BCA490E8B3F7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5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16B-A7DF-4AB9-BCA4-BCA490E8B3F7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1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16B-A7DF-4AB9-BCA4-BCA490E8B3F7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6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16B-A7DF-4AB9-BCA4-BCA490E8B3F7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8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16B-A7DF-4AB9-BCA4-BCA490E8B3F7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1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0F16B-A7DF-4AB9-BCA4-BCA490E8B3F7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3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slide" Target="slide1.xml"/><Relationship Id="rId5" Type="http://schemas.openxmlformats.org/officeDocument/2006/relationships/slide" Target="slide7.xml"/><Relationship Id="rId10" Type="http://schemas.openxmlformats.org/officeDocument/2006/relationships/slide" Target="slide2.xml"/><Relationship Id="rId4" Type="http://schemas.openxmlformats.org/officeDocument/2006/relationships/image" Target="../media/image2.png"/><Relationship Id="rId9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-9525"/>
            <a:ext cx="2571750" cy="514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-9525"/>
            <a:ext cx="2571750" cy="5143500"/>
          </a:xfrm>
          <a:prstGeom prst="rect">
            <a:avLst/>
          </a:prstGeom>
        </p:spPr>
      </p:pic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46124" y="4423979"/>
            <a:ext cx="965470" cy="5838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46124" y="3702710"/>
            <a:ext cx="965470" cy="5838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Click r:id="rId7" action="ppaction://hlinksldjump"/>
          </p:cNvPr>
          <p:cNvSpPr/>
          <p:nvPr/>
        </p:nvSpPr>
        <p:spPr>
          <a:xfrm>
            <a:off x="46124" y="2981441"/>
            <a:ext cx="965470" cy="5838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Click r:id="rId8" action="ppaction://hlinksldjump"/>
          </p:cNvPr>
          <p:cNvSpPr/>
          <p:nvPr/>
        </p:nvSpPr>
        <p:spPr>
          <a:xfrm>
            <a:off x="46124" y="2260172"/>
            <a:ext cx="965470" cy="5838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9" action="ppaction://hlinksldjump"/>
          </p:cNvPr>
          <p:cNvSpPr/>
          <p:nvPr/>
        </p:nvSpPr>
        <p:spPr>
          <a:xfrm>
            <a:off x="46124" y="1538903"/>
            <a:ext cx="965470" cy="5838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rId10" action="ppaction://hlinksldjump"/>
          </p:cNvPr>
          <p:cNvSpPr/>
          <p:nvPr/>
        </p:nvSpPr>
        <p:spPr>
          <a:xfrm>
            <a:off x="46124" y="817634"/>
            <a:ext cx="965470" cy="5838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hlinkClick r:id="rId11" action="ppaction://hlinksldjump"/>
          </p:cNvPr>
          <p:cNvSpPr/>
          <p:nvPr/>
        </p:nvSpPr>
        <p:spPr>
          <a:xfrm>
            <a:off x="46124" y="96365"/>
            <a:ext cx="965470" cy="5838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376" y="181900"/>
            <a:ext cx="952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none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7559" y="919064"/>
            <a:ext cx="952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varimax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9376" y="1640333"/>
            <a:ext cx="952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quatimax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46124" y="2392948"/>
            <a:ext cx="952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promax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6185" y="3104094"/>
            <a:ext cx="952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oblimin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1" y="3833396"/>
            <a:ext cx="1142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simplimax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6186" y="4546632"/>
            <a:ext cx="952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cluster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9805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0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53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05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2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39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739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21</Words>
  <Application>Microsoft Office PowerPoint</Application>
  <PresentationFormat>On-screen Show (16:9)</PresentationFormat>
  <Paragraphs>21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Vanderbilt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7</cp:revision>
  <dcterms:created xsi:type="dcterms:W3CDTF">2013-04-14T03:21:06Z</dcterms:created>
  <dcterms:modified xsi:type="dcterms:W3CDTF">2013-04-14T06:13:54Z</dcterms:modified>
</cp:coreProperties>
</file>