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1" r:id="rId4"/>
    <p:sldId id="279" r:id="rId5"/>
    <p:sldId id="278" r:id="rId6"/>
    <p:sldId id="280" r:id="rId7"/>
    <p:sldId id="275" r:id="rId8"/>
    <p:sldId id="276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Annotate, Work Together, Tell Me" id="{B9B51309-D148-4332-87C2-07BE32FBCA3B}">
          <p14:sldIdLst>
            <p14:sldId id="257"/>
            <p14:sldId id="271"/>
            <p14:sldId id="279"/>
            <p14:sldId id="278"/>
            <p14:sldId id="280"/>
            <p14:sldId id="275"/>
            <p14:sldId id="276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click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6425700" cy="641350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263640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://go.microsoft.com/fwlink/?LinkId=62332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://go.microsoft.com/fwlink/?LinkId=61717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5 tips for a simpler way to work</a:t>
            </a:r>
          </a:p>
        </p:txBody>
      </p:sp>
      <p:pic>
        <p:nvPicPr>
          <p:cNvPr id="4" name="Picture 3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arker showing who is editing the slid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19" y="2350394"/>
            <a:ext cx="3563782" cy="2305344"/>
          </a:xfrm>
          <a:prstGeom prst="rect">
            <a:avLst/>
          </a:prstGeom>
        </p:spPr>
      </p:pic>
      <p:pic>
        <p:nvPicPr>
          <p:cNvPr id="9" name="Picture 8" descr="Marker showing who is working on the presentatio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52" y="2434307"/>
            <a:ext cx="3841692" cy="2512928"/>
          </a:xfrm>
          <a:prstGeom prst="rect">
            <a:avLst/>
          </a:prstGeom>
        </p:spPr>
      </p:pic>
      <p:grpSp>
        <p:nvGrpSpPr>
          <p:cNvPr id="33" name="Group 32" descr="Small circle with number 1 inside indicating step 1"/>
          <p:cNvGrpSpPr/>
          <p:nvPr/>
        </p:nvGrpSpPr>
        <p:grpSpPr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Oval 33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small circle with numeral 1 inside 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36" name="Group 35" descr="Small circle with number 2 inside indicating step 2"/>
          <p:cNvGrpSpPr/>
          <p:nvPr/>
        </p:nvGrpSpPr>
        <p:grpSpPr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Oval 36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 descr="small circle with number 2 inside 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39" name="Group 38" descr="Small circle with number 3 inside  indicating step 3"/>
          <p:cNvGrpSpPr/>
          <p:nvPr/>
        </p:nvGrpSpPr>
        <p:grpSpPr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id="40" name="Oval 3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9" y="457182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</a:t>
            </a:r>
            <a:r>
              <a:rPr lang="en-US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invite people to work with you (You can save to the cloud at this point). 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other people are in the presentation, a marker shows who is on which slide…</a:t>
            </a: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…and the part of the slide they're editing.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you share your presentation with others, you’ll see them working with you at the same time. 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it works: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Working together in real time</a:t>
            </a:r>
          </a:p>
        </p:txBody>
      </p:sp>
      <p:pic>
        <p:nvPicPr>
          <p:cNvPr id="11" name="Picture 10" descr="Share icon showing number of people  working on the presentatio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84" y="2425111"/>
            <a:ext cx="3262550" cy="147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ign ideas pane showing different design opti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3" y="1385113"/>
            <a:ext cx="8525933" cy="4577621"/>
          </a:xfrm>
          <a:prstGeom prst="rect">
            <a:avLst/>
          </a:prstGeom>
        </p:spPr>
      </p:pic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296100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PowerPoint Designer suggests color schemes and layouts for your presentation, based on the picture you add to your slide.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Designer is a subscription-only feature.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you have an Office 365 subscription, the next slide shows you how it works in a new presentation.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Designs that fit the look of your picture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it works:</a:t>
            </a:r>
          </a:p>
        </p:txBody>
      </p:sp>
      <p:pic>
        <p:nvPicPr>
          <p:cNvPr id="29" name="Picture 28" descr="Insert tab with option to insert pictu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200" y="1455791"/>
            <a:ext cx="2795082" cy="1592728"/>
          </a:xfrm>
          <a:prstGeom prst="rect">
            <a:avLst/>
          </a:prstGeom>
        </p:spPr>
      </p:pic>
      <p:pic>
        <p:nvPicPr>
          <p:cNvPr id="31" name="Picture 30" descr="Design ideas dialog box asking for user confirmation to get design ideas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33" y="3067244"/>
            <a:ext cx="2900887" cy="3506681"/>
          </a:xfrm>
          <a:prstGeom prst="rect">
            <a:avLst/>
          </a:prstGeom>
        </p:spPr>
      </p:pic>
      <p:grpSp>
        <p:nvGrpSpPr>
          <p:cNvPr id="18" name="Group 17" descr="Small circle with number 1 inside  indicating step 1"/>
          <p:cNvGrpSpPr/>
          <p:nvPr/>
        </p:nvGrpSpPr>
        <p:grpSpPr>
          <a:xfrm>
            <a:off x="539673" y="1917997"/>
            <a:ext cx="558179" cy="409838"/>
            <a:chOff x="6953426" y="711274"/>
            <a:chExt cx="558179" cy="409838"/>
          </a:xfrm>
        </p:grpSpPr>
        <p:sp>
          <p:nvSpPr>
            <p:cNvPr id="19" name="Oval 18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66039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 a new presentation by going to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File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New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Blank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Presentation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>
          <a:xfrm>
            <a:off x="541077" y="4232363"/>
            <a:ext cx="558179" cy="409838"/>
            <a:chOff x="6953426" y="711274"/>
            <a:chExt cx="558179" cy="409838"/>
          </a:xfrm>
        </p:grpSpPr>
        <p:sp>
          <p:nvSpPr>
            <p:cNvPr id="24" name="Oval 23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66038" y="4272556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PowerPoint asks your permission to get design ideas, click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 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Let's Go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>
          <a:xfrm>
            <a:off x="541077" y="2708001"/>
            <a:ext cx="558179" cy="409838"/>
            <a:chOff x="6953426" y="711274"/>
            <a:chExt cx="558179" cy="409838"/>
          </a:xfrm>
        </p:grpSpPr>
        <p:sp>
          <p:nvSpPr>
            <p:cNvPr id="34" name="Oval 33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94613" y="2748194"/>
            <a:ext cx="4504252" cy="1366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the very first slide, add a picture: Go to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Insert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Pictures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or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Insert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Online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Pictures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choose the picture.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</a:b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Hint: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need to be online when you add the picture, and the picture has to be at least 200 by 200 pixels.</a:t>
            </a: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>
          <a:xfrm>
            <a:off x="531552" y="5089251"/>
            <a:ext cx="558179" cy="409838"/>
            <a:chOff x="6953426" y="711274"/>
            <a:chExt cx="558179" cy="409838"/>
          </a:xfrm>
        </p:grpSpPr>
        <p:sp>
          <p:nvSpPr>
            <p:cNvPr id="38" name="Oval 37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5129444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a design you like from the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Design Ideas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task pane.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Designs that fit the look of your picture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Morph is a transition effect for making smooth animations, transitions, and object movements across your slides. 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Morph is a subscription-only feature. If you have an Office 365 subscription, you can try it yourself with the steps on the next slide.</a:t>
            </a:r>
          </a:p>
          <a:p>
            <a:pPr marL="0" lvl="0" indent="0">
              <a:spcAft>
                <a:spcPts val="600"/>
              </a:spcAft>
              <a:buNone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Morph</a:t>
            </a:r>
          </a:p>
        </p:txBody>
      </p:sp>
      <p:cxnSp>
        <p:nvCxnSpPr>
          <p:cNvPr id="20" name="Straight Connector 19" title="Light grey line separating Morph text and images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 descr="Small, light blue circle"/>
          <p:cNvSpPr/>
          <p:nvPr/>
        </p:nvSpPr>
        <p:spPr>
          <a:xfrm>
            <a:off x="6954711" y="1824414"/>
            <a:ext cx="2025373" cy="202537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Oval 21" descr="Larger dark blue circle"/>
          <p:cNvSpPr/>
          <p:nvPr/>
        </p:nvSpPr>
        <p:spPr>
          <a:xfrm>
            <a:off x="7834162" y="2540282"/>
            <a:ext cx="3607190" cy="360719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2593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 Show butt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79" y="4344232"/>
            <a:ext cx="2134319" cy="887084"/>
          </a:xfrm>
          <a:prstGeom prst="rect">
            <a:avLst/>
          </a:prstGeom>
        </p:spPr>
      </p:pic>
      <p:pic>
        <p:nvPicPr>
          <p:cNvPr id="2" name="Picture 1" descr="Slide thumbnail context menu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91" y="1455491"/>
            <a:ext cx="1402148" cy="1803887"/>
          </a:xfrm>
          <a:prstGeom prst="rect">
            <a:avLst/>
          </a:prstGeom>
        </p:spPr>
      </p:pic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Hint: </a:t>
            </a:r>
            <a:r>
              <a:rPr lang="en-US" dirty="0">
                <a:solidFill>
                  <a:srgbClr val="40404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Effect Options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gives you even more options for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Morph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cxnSp>
        <p:nvCxnSpPr>
          <p:cNvPr id="20" name="Straight Connector 19" title="Light grey line separating Morph text and images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 descr="Large blue circle with a small light blue circle inside"/>
          <p:cNvSpPr/>
          <p:nvPr/>
        </p:nvSpPr>
        <p:spPr>
          <a:xfrm>
            <a:off x="7236525" y="1944862"/>
            <a:ext cx="3827244" cy="37432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 descr="Small light blue circle inside a large dark blue circle"/>
          <p:cNvSpPr/>
          <p:nvPr/>
        </p:nvSpPr>
        <p:spPr>
          <a:xfrm>
            <a:off x="8086223" y="2796642"/>
            <a:ext cx="2148929" cy="21017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l 13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066040" y="1958189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Duplicate this slide: Right-click the slide thumbnail and select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Duplicate Slide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18" name="Group 17" descr="Small circle with number 2 inside  indicating step 2"/>
          <p:cNvGrpSpPr/>
          <p:nvPr/>
        </p:nvGrpSpPr>
        <p:grpSpPr>
          <a:xfrm>
            <a:off x="558723" y="2896735"/>
            <a:ext cx="558179" cy="409838"/>
            <a:chOff x="6953426" y="711274"/>
            <a:chExt cx="558179" cy="409838"/>
          </a:xfrm>
        </p:grpSpPr>
        <p:sp>
          <p:nvSpPr>
            <p:cNvPr id="23" name="Oval 22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066038" y="2936927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second of these two identical slides, change the shapes on the right in some way (resize, change color), then go to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Transitions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Morph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26" name="Group 25" descr="Small circle with number 3 inside  indicating step 3"/>
          <p:cNvGrpSpPr/>
          <p:nvPr/>
        </p:nvGrpSpPr>
        <p:grpSpPr>
          <a:xfrm>
            <a:off x="557319" y="4344232"/>
            <a:ext cx="558179" cy="409838"/>
            <a:chOff x="6953426" y="711274"/>
            <a:chExt cx="558179" cy="409838"/>
          </a:xfrm>
        </p:grpSpPr>
        <p:sp>
          <p:nvSpPr>
            <p:cNvPr id="27" name="Oval 26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76799" y="4360521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 to the first of the two slides and press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Slide Show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 and then click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Play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see your circle morph!</a:t>
            </a: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/>
              <a:t>Try it:</a:t>
            </a:r>
          </a:p>
        </p:txBody>
      </p:sp>
      <p:pic>
        <p:nvPicPr>
          <p:cNvPr id="6" name="Picture 5" descr="Transition tab showing morph transitio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96" y="3159609"/>
            <a:ext cx="2468760" cy="118592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Morph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nimation tab showing zoom opti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303" y="4065070"/>
            <a:ext cx="4916541" cy="2437240"/>
          </a:xfrm>
          <a:prstGeom prst="rect">
            <a:avLst/>
          </a:prstGeom>
        </p:spPr>
      </p:pic>
      <p:grpSp>
        <p:nvGrpSpPr>
          <p:cNvPr id="4" name="Group 3" descr="Small circle with number 1 inside  indicating step 1"/>
          <p:cNvGrpSpPr/>
          <p:nvPr/>
        </p:nvGrpSpPr>
        <p:grpSpPr>
          <a:xfrm>
            <a:off x="558723" y="2638502"/>
            <a:ext cx="558179" cy="409838"/>
            <a:chOff x="6953426" y="711274"/>
            <a:chExt cx="558179" cy="409838"/>
          </a:xfrm>
        </p:grpSpPr>
        <p:sp>
          <p:nvSpPr>
            <p:cNvPr id="2" name="Oval 1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picture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the right.</a:t>
            </a:r>
          </a:p>
        </p:txBody>
      </p:sp>
      <p:grpSp>
        <p:nvGrpSpPr>
          <p:cNvPr id="19" name="Group 18" descr="Small circle with number 2 inside  indicating step 2"/>
          <p:cNvGrpSpPr/>
          <p:nvPr/>
        </p:nvGrpSpPr>
        <p:grpSpPr>
          <a:xfrm>
            <a:off x="558723" y="3312993"/>
            <a:ext cx="558179" cy="409838"/>
            <a:chOff x="6953426" y="711274"/>
            <a:chExt cx="558179" cy="409838"/>
          </a:xfrm>
        </p:grpSpPr>
        <p:sp>
          <p:nvSpPr>
            <p:cNvPr id="20" name="Oval 1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1066039" y="3353185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 Me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box, and then choose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Add Animation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31" name="Group 30" descr="Small circle with number 3 inside  indicating step 3"/>
          <p:cNvGrpSpPr/>
          <p:nvPr/>
        </p:nvGrpSpPr>
        <p:grpSpPr>
          <a:xfrm>
            <a:off x="557319" y="4263506"/>
            <a:ext cx="558179" cy="409838"/>
            <a:chOff x="6953426" y="711274"/>
            <a:chExt cx="558179" cy="409838"/>
          </a:xfrm>
        </p:grpSpPr>
        <p:sp>
          <p:nvSpPr>
            <p:cNvPr id="32" name="Oval 31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Content Placeholder 17"/>
          <p:cNvSpPr txBox="1">
            <a:spLocks/>
          </p:cNvSpPr>
          <p:nvPr/>
        </p:nvSpPr>
        <p:spPr>
          <a:xfrm>
            <a:off x="1064636" y="4303697"/>
            <a:ext cx="2134038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an animation effect, like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Zoom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and watch 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happens.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Tell Me box finds the right command when you need it, 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 you can save time and focus on your work.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Try it:</a:t>
            </a:r>
          </a:p>
        </p:txBody>
      </p:sp>
      <p:pic>
        <p:nvPicPr>
          <p:cNvPr id="23" name="Picture 22" descr="Rob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741" y="1646170"/>
            <a:ext cx="2775459" cy="4531804"/>
          </a:xfrm>
          <a:prstGeom prst="rect">
            <a:avLst/>
          </a:prstGeom>
        </p:spPr>
      </p:pic>
      <p:pic>
        <p:nvPicPr>
          <p:cNvPr id="24" name="Picture 23" descr="Curved arrow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6740574" y="1787378"/>
            <a:ext cx="851862" cy="939987"/>
          </a:xfrm>
          <a:prstGeom prst="rect">
            <a:avLst/>
          </a:prstGeom>
        </p:spPr>
      </p:pic>
      <p:sp>
        <p:nvSpPr>
          <p:cNvPr id="25" name="Text Box 16" descr="Select me"/>
          <p:cNvSpPr txBox="1"/>
          <p:nvPr/>
        </p:nvSpPr>
        <p:spPr>
          <a:xfrm rot="21077122">
            <a:off x="6043297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SELECT ME</a:t>
            </a: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 descr="Tell Me box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66" y="3410945"/>
            <a:ext cx="2106152" cy="22083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You’re an expert with Tell Me</a:t>
            </a: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lide thumbnail showing Smart Lookup featu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8" y="2144574"/>
            <a:ext cx="11129521" cy="3198055"/>
          </a:xfrm>
          <a:prstGeom prst="rect">
            <a:avLst/>
          </a:prstGeom>
        </p:spPr>
      </p:pic>
      <p:grpSp>
        <p:nvGrpSpPr>
          <p:cNvPr id="33" name="Group 32" descr="Small circle with number 1 inside  indicating step 1"/>
          <p:cNvGrpSpPr/>
          <p:nvPr/>
        </p:nvGrpSpPr>
        <p:grpSpPr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id="34" name="Oval 33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36" name="Group 35" descr="Small circle with number 2 inside  indicating step 2"/>
          <p:cNvGrpSpPr/>
          <p:nvPr/>
        </p:nvGrpSpPr>
        <p:grpSpPr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Oval 36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39" name="Group 38" descr="Small circle with number 3 inside  indicating step 3"/>
          <p:cNvGrpSpPr/>
          <p:nvPr/>
        </p:nvGrpSpPr>
        <p:grpSpPr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Oval 3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8" y="5273573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Right-click in the word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the following phrase: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 furniture</a:t>
            </a: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5273573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Smart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Lookup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and notice that results are contextual for that phrase, not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Microsoft Office apps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Just for fun, try Smart Lookup again by right-clicking in the word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en-US" dirty="0"/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Step 2.</a:t>
            </a: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41609" y="1296100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Smart Lookup brings research directly in to PowerPoint.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Try it: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without leaving your slides</a:t>
            </a: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Click the </a:t>
            </a: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 Me                  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button and type what you want to know.</a:t>
            </a: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Visit the PowerPoint team blog.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Go to free PowerPoint training.</a:t>
            </a:r>
          </a:p>
          <a:p>
            <a:pPr marL="0" indent="0">
              <a:lnSpc>
                <a:spcPts val="3600"/>
              </a:lnSpc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PowerPoint?</a:t>
            </a:r>
          </a:p>
        </p:txBody>
      </p:sp>
      <p:pic>
        <p:nvPicPr>
          <p:cNvPr id="2" name="Picture 1" descr="Tell Me butto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29" y="2457909"/>
            <a:ext cx="1269672" cy="1189747"/>
          </a:xfrm>
          <a:prstGeom prst="rect">
            <a:avLst/>
          </a:prstGeom>
        </p:spPr>
      </p:pic>
      <p:pic>
        <p:nvPicPr>
          <p:cNvPr id="8" name="Picture 7" descr="Arrow inside a circle">
            <a:hlinkClick r:id="rId4" tooltip="Click here to visit the PowerPoint team blog.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3862790"/>
            <a:ext cx="661940" cy="661940"/>
          </a:xfrm>
          <a:prstGeom prst="rect">
            <a:avLst/>
          </a:prstGeom>
        </p:spPr>
      </p:pic>
      <p:pic>
        <p:nvPicPr>
          <p:cNvPr id="4" name="Picture 3" descr="Tell Me box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125" y="2925726"/>
            <a:ext cx="3192019" cy="1090528"/>
          </a:xfrm>
          <a:prstGeom prst="rect">
            <a:avLst/>
          </a:prstGeom>
        </p:spPr>
      </p:pic>
      <p:pic>
        <p:nvPicPr>
          <p:cNvPr id="7" name="Picture 6" descr="Arrow inside a circle">
            <a:hlinkClick r:id="rId7" tooltip="Click here to go to free PowerPoint training.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78" y="4597993"/>
            <a:ext cx="661940" cy="6619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1515" y="55095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CLICK THE ARROW WHEN IN SLIDE SHOW MODE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 for Win32.potx" id="{CC5B85EF-600B-41EE-B0F1-7BF5BD14BEC8}" vid="{67085E21-9FFC-49E7-8EF1-8FBDD268C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514</Words>
  <Application>Microsoft Office PowerPoint</Application>
  <PresentationFormat>Widescreen</PresentationFormat>
  <Paragraphs>61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Segoe UI Semibold</vt:lpstr>
      <vt:lpstr>SimHei</vt:lpstr>
      <vt:lpstr>Times New Roman</vt:lpstr>
      <vt:lpstr>WelcomeDoc</vt:lpstr>
      <vt:lpstr>Welcome to PowerPoint</vt:lpstr>
      <vt:lpstr>Working together in real time</vt:lpstr>
      <vt:lpstr>Designs that fit the look of your picture</vt:lpstr>
      <vt:lpstr>Designs that fit the look of your picture</vt:lpstr>
      <vt:lpstr>Morph</vt:lpstr>
      <vt:lpstr>Morph</vt:lpstr>
      <vt:lpstr>You’re an expert with Tell Me</vt:lpstr>
      <vt:lpstr>Explore without leaving your slides</vt:lpstr>
      <vt:lpstr>More questions about PowerPoint?</vt:lpstr>
    </vt:vector>
  </TitlesOfParts>
  <Company>MunerisIT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User</dc:creator>
  <cp:keywords/>
  <cp:lastModifiedBy>User</cp:lastModifiedBy>
  <cp:revision>1</cp:revision>
  <dcterms:created xsi:type="dcterms:W3CDTF">2016-12-14T14:11:46Z</dcterms:created>
  <dcterms:modified xsi:type="dcterms:W3CDTF">2016-12-14T14:12:29Z</dcterms:modified>
  <cp:version/>
</cp:coreProperties>
</file>