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2" r:id="rId3"/>
    <p:sldId id="263" r:id="rId4"/>
    <p:sldId id="266" r:id="rId5"/>
    <p:sldId id="261" r:id="rId6"/>
    <p:sldId id="264" r:id="rId7"/>
    <p:sldId id="267" r:id="rId8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7C"/>
    <a:srgbClr val="2F4B26"/>
    <a:srgbClr val="BC90AB"/>
    <a:srgbClr val="553262"/>
    <a:srgbClr val="96587D"/>
    <a:srgbClr val="A6A6A6"/>
    <a:srgbClr val="BE8D00"/>
    <a:srgbClr val="CCF085"/>
    <a:srgbClr val="7A8D68"/>
    <a:srgbClr val="358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94806"/>
  </p:normalViewPr>
  <p:slideViewPr>
    <p:cSldViewPr snapToGrid="0">
      <p:cViewPr>
        <p:scale>
          <a:sx n="138" d="100"/>
          <a:sy n="138" d="100"/>
        </p:scale>
        <p:origin x="-1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79EB-DE80-8248-9751-15BE5D404CE9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>
            <a:extLst>
              <a:ext uri="{FF2B5EF4-FFF2-40B4-BE49-F238E27FC236}">
                <a16:creationId xmlns:a16="http://schemas.microsoft.com/office/drawing/2014/main" id="{ACE1912B-405B-3140-42A0-4FFBBDB54AFA}"/>
              </a:ext>
            </a:extLst>
          </p:cNvPr>
          <p:cNvSpPr/>
          <p:nvPr/>
        </p:nvSpPr>
        <p:spPr>
          <a:xfrm rot="474093">
            <a:off x="152148" y="4508237"/>
            <a:ext cx="12144427" cy="60560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25A00B43-9584-C256-BCF8-168BEDD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6" y="3375368"/>
            <a:ext cx="2286000" cy="128229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D3CB3F-5BBC-8887-7EA0-22D899EE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97" y="3611107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6A54673-49F3-BB7E-0036-48E7CEC9D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55" y="3858345"/>
            <a:ext cx="2286000" cy="129425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88614B-BB33-E823-9E46-0488AE7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13" y="4107276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6ECC779-2BDE-126B-57DD-17F02FB5D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010" y="4354927"/>
            <a:ext cx="2286000" cy="128993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63DAA8-DCDD-B9BC-0A0E-200FE758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29" y="4647519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C5667-C78E-7BAB-4EA8-A949A764D96C}"/>
              </a:ext>
            </a:extLst>
          </p:cNvPr>
          <p:cNvSpPr txBox="1"/>
          <p:nvPr/>
        </p:nvSpPr>
        <p:spPr>
          <a:xfrm>
            <a:off x="1910443" y="4904642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AB2DA-2C0F-7519-98FF-7AFD78717C09}"/>
              </a:ext>
            </a:extLst>
          </p:cNvPr>
          <p:cNvSpPr txBox="1"/>
          <p:nvPr/>
        </p:nvSpPr>
        <p:spPr>
          <a:xfrm>
            <a:off x="3400583" y="5145706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3000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b="1" dirty="0">
                <a:solidFill>
                  <a:srgbClr val="9C9C9C"/>
                </a:solidFill>
                <a:latin typeface="Avenir Book" panose="02000503020000020003" pitchFamily="2" charset="0"/>
              </a:rPr>
              <a:t>Pattern trial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AF880-A1C9-6A82-B768-F7BF177D5945}"/>
              </a:ext>
            </a:extLst>
          </p:cNvPr>
          <p:cNvSpPr txBox="1"/>
          <p:nvPr/>
        </p:nvSpPr>
        <p:spPr>
          <a:xfrm>
            <a:off x="4863099" y="5419382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500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DC7D2-9A9F-D3E6-A07F-4AF2E3FDF382}"/>
              </a:ext>
            </a:extLst>
          </p:cNvPr>
          <p:cNvSpPr txBox="1"/>
          <p:nvPr/>
        </p:nvSpPr>
        <p:spPr>
          <a:xfrm>
            <a:off x="6343827" y="5673766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969D-8B7C-7069-B6F7-966C7AB820E4}"/>
              </a:ext>
            </a:extLst>
          </p:cNvPr>
          <p:cNvSpPr txBox="1"/>
          <p:nvPr/>
        </p:nvSpPr>
        <p:spPr>
          <a:xfrm>
            <a:off x="7811915" y="594377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97D70-5E6D-3398-F1B6-90859F4CC78C}"/>
              </a:ext>
            </a:extLst>
          </p:cNvPr>
          <p:cNvSpPr txBox="1"/>
          <p:nvPr/>
        </p:nvSpPr>
        <p:spPr>
          <a:xfrm>
            <a:off x="9297404" y="6203006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3000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b="1">
                <a:solidFill>
                  <a:srgbClr val="3399FF"/>
                </a:solidFill>
                <a:latin typeface="Avenir Book" panose="02000503020000020003" pitchFamily="2" charset="0"/>
              </a:rPr>
              <a:t>Color trial</a:t>
            </a:r>
            <a:endParaRPr lang="en-US" sz="1600" b="1" dirty="0">
              <a:solidFill>
                <a:srgbClr val="3399FF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2F5503-AC16-DFD5-6BD4-5A6E61853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387" y="4902856"/>
            <a:ext cx="2286000" cy="129374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75EC2-1B95-FA2F-2DB2-7F5C4ACB1292}"/>
              </a:ext>
            </a:extLst>
          </p:cNvPr>
          <p:cNvSpPr txBox="1"/>
          <p:nvPr/>
        </p:nvSpPr>
        <p:spPr>
          <a:xfrm>
            <a:off x="442309" y="4669458"/>
            <a:ext cx="96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2000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668C93AF-B5B9-2A19-1774-7DDCCB8E1384}"/>
              </a:ext>
            </a:extLst>
          </p:cNvPr>
          <p:cNvSpPr/>
          <p:nvPr/>
        </p:nvSpPr>
        <p:spPr>
          <a:xfrm>
            <a:off x="4326036" y="704791"/>
            <a:ext cx="4075628" cy="2667195"/>
          </a:xfrm>
          <a:prstGeom prst="wedgeRectCallout">
            <a:avLst>
              <a:gd name="adj1" fmla="val -87106"/>
              <a:gd name="adj2" fmla="val 5051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68FEFD2-8473-22C4-6879-112BD06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27" y="2334325"/>
            <a:ext cx="1630136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D7426E7-4375-FED2-2CC2-4FFAA8C71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997" y="1392185"/>
            <a:ext cx="1623196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725160-E9ED-D198-4D1D-C00AB7A12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189" y="2334325"/>
            <a:ext cx="1620490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6001DB3-0951-75C3-7100-868178B75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8189" y="1395284"/>
            <a:ext cx="1625299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BF620-2489-04DB-D4B1-4BFC926D488A}"/>
              </a:ext>
            </a:extLst>
          </p:cNvPr>
          <p:cNvSpPr txBox="1"/>
          <p:nvPr/>
        </p:nvSpPr>
        <p:spPr>
          <a:xfrm>
            <a:off x="5002159" y="800884"/>
            <a:ext cx="1655064" cy="584775"/>
          </a:xfrm>
          <a:prstGeom prst="rect">
            <a:avLst/>
          </a:prstGeom>
          <a:solidFill>
            <a:srgbClr val="BE8D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High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(10 cents)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7AAD4-BDF5-5018-945D-9690C85A4CB7}"/>
              </a:ext>
            </a:extLst>
          </p:cNvPr>
          <p:cNvSpPr txBox="1"/>
          <p:nvPr/>
        </p:nvSpPr>
        <p:spPr>
          <a:xfrm>
            <a:off x="6647663" y="800884"/>
            <a:ext cx="1664208" cy="584775"/>
          </a:xfrm>
          <a:prstGeom prst="rect">
            <a:avLst/>
          </a:prstGeom>
          <a:solidFill>
            <a:srgbClr val="A6A6A6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Low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 cent)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519EE-9129-9057-9343-5AE672E8BB4F}"/>
              </a:ext>
            </a:extLst>
          </p:cNvPr>
          <p:cNvSpPr txBox="1"/>
          <p:nvPr/>
        </p:nvSpPr>
        <p:spPr>
          <a:xfrm rot="16200000">
            <a:off x="3768292" y="2034751"/>
            <a:ext cx="1882960" cy="584775"/>
          </a:xfrm>
          <a:prstGeom prst="rect">
            <a:avLst/>
          </a:prstGeom>
          <a:gradFill>
            <a:gsLst>
              <a:gs pos="0">
                <a:srgbClr val="2F4B26"/>
              </a:gs>
              <a:gs pos="100000">
                <a:srgbClr val="026C7C"/>
              </a:gs>
            </a:gsLst>
            <a:lin ang="0" scaled="1"/>
          </a:gra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Difficulty context (easy vs. hard)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7782B-39FC-8005-A38A-EE9925D382DE}"/>
              </a:ext>
            </a:extLst>
          </p:cNvPr>
          <p:cNvSpPr txBox="1"/>
          <p:nvPr/>
        </p:nvSpPr>
        <p:spPr>
          <a:xfrm>
            <a:off x="442309" y="3036510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TRIAL SEQUENCE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AAE6C-BE1E-E0AE-F010-A0AE4E036641}"/>
              </a:ext>
            </a:extLst>
          </p:cNvPr>
          <p:cNvSpPr txBox="1"/>
          <p:nvPr/>
        </p:nvSpPr>
        <p:spPr>
          <a:xfrm>
            <a:off x="5138156" y="346872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CUE SCREENS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337FC-C234-0866-8911-2D03D6C9EF35}"/>
              </a:ext>
            </a:extLst>
          </p:cNvPr>
          <p:cNvSpPr txBox="1"/>
          <p:nvPr/>
        </p:nvSpPr>
        <p:spPr>
          <a:xfrm>
            <a:off x="12168608" y="5392955"/>
            <a:ext cx="5704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…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55B06DA-44DF-BBE6-C0EC-C5726DF7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99" y="228600"/>
            <a:ext cx="4572000" cy="6400800"/>
          </a:xfrm>
          <a:prstGeom prst="rect">
            <a:avLst/>
          </a:prstGeom>
        </p:spPr>
      </p:pic>
      <p:pic>
        <p:nvPicPr>
          <p:cNvPr id="9" name="Picture 8" descr="A graph showing different stages of model prediction&#10;&#10;Description automatically generated">
            <a:extLst>
              <a:ext uri="{FF2B5EF4-FFF2-40B4-BE49-F238E27FC236}">
                <a16:creationId xmlns:a16="http://schemas.microsoft.com/office/drawing/2014/main" id="{6D3FDFD4-3BE3-4540-390D-FFA857BA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22860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C0EF5-7CB1-C5FA-5A24-DE3D9D07DDA5}"/>
              </a:ext>
            </a:extLst>
          </p:cNvPr>
          <p:cNvSpPr txBox="1"/>
          <p:nvPr/>
        </p:nvSpPr>
        <p:spPr>
          <a:xfrm>
            <a:off x="2285999" y="-2952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D0ABE-DD20-21A8-C044-D261EE2CA146}"/>
              </a:ext>
            </a:extLst>
          </p:cNvPr>
          <p:cNvSpPr txBox="1"/>
          <p:nvPr/>
        </p:nvSpPr>
        <p:spPr>
          <a:xfrm>
            <a:off x="8686799" y="-27296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5545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purple dots&#10;&#10;Description automatically generated">
            <a:extLst>
              <a:ext uri="{FF2B5EF4-FFF2-40B4-BE49-F238E27FC236}">
                <a16:creationId xmlns:a16="http://schemas.microsoft.com/office/drawing/2014/main" id="{2A3A331B-61E1-388D-DC13-D08BAE17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35" y="313900"/>
            <a:ext cx="6400800" cy="8229600"/>
          </a:xfrm>
          <a:prstGeom prst="rect">
            <a:avLst/>
          </a:prstGeom>
        </p:spPr>
      </p:pic>
      <p:pic>
        <p:nvPicPr>
          <p:cNvPr id="7" name="Picture 6" descr="A graph of a graph showing different types of reaction&#10;&#10;Description automatically generated with medium confidence">
            <a:extLst>
              <a:ext uri="{FF2B5EF4-FFF2-40B4-BE49-F238E27FC236}">
                <a16:creationId xmlns:a16="http://schemas.microsoft.com/office/drawing/2014/main" id="{1E375BCA-56AA-30B9-4854-DB67BA11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35" y="313900"/>
            <a:ext cx="64008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EBA0A-7440-CA9C-52DE-7537CAAC3588}"/>
              </a:ext>
            </a:extLst>
          </p:cNvPr>
          <p:cNvSpPr txBox="1"/>
          <p:nvPr/>
        </p:nvSpPr>
        <p:spPr>
          <a:xfrm>
            <a:off x="1344335" y="6020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1F47A-5D97-BADE-BEBD-2A978BE2F1FC}"/>
              </a:ext>
            </a:extLst>
          </p:cNvPr>
          <p:cNvSpPr txBox="1"/>
          <p:nvPr/>
        </p:nvSpPr>
        <p:spPr>
          <a:xfrm>
            <a:off x="7742016" y="6020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0883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A331B-61E1-388D-DC13-D08BAE17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4335" y="313900"/>
            <a:ext cx="64008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75BCA-56AA-30B9-4854-DB67BA11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45135" y="313900"/>
            <a:ext cx="64008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EBA0A-7440-CA9C-52DE-7537CAAC3588}"/>
              </a:ext>
            </a:extLst>
          </p:cNvPr>
          <p:cNvSpPr txBox="1"/>
          <p:nvPr/>
        </p:nvSpPr>
        <p:spPr>
          <a:xfrm>
            <a:off x="1344335" y="6020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1F47A-5D97-BADE-BEBD-2A978BE2F1FC}"/>
              </a:ext>
            </a:extLst>
          </p:cNvPr>
          <p:cNvSpPr txBox="1"/>
          <p:nvPr/>
        </p:nvSpPr>
        <p:spPr>
          <a:xfrm>
            <a:off x="7742016" y="6020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8257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505C6-299F-642A-3043-AB36555F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14800" y="457200"/>
            <a:ext cx="64008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BFE404-EBF0-C7E7-0829-6ABA2E896C51}"/>
              </a:ext>
            </a:extLst>
          </p:cNvPr>
          <p:cNvSpPr txBox="1"/>
          <p:nvPr/>
        </p:nvSpPr>
        <p:spPr>
          <a:xfrm>
            <a:off x="5543920" y="5241301"/>
            <a:ext cx="394968" cy="215444"/>
          </a:xfrm>
          <a:prstGeom prst="rect">
            <a:avLst/>
          </a:prstGeom>
          <a:solidFill>
            <a:srgbClr val="BC90AB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7D649-CE5E-B98C-841A-12DE431501CD}"/>
              </a:ext>
            </a:extLst>
          </p:cNvPr>
          <p:cNvSpPr txBox="1"/>
          <p:nvPr/>
        </p:nvSpPr>
        <p:spPr>
          <a:xfrm>
            <a:off x="5976596" y="5241301"/>
            <a:ext cx="394968" cy="215444"/>
          </a:xfrm>
          <a:prstGeom prst="rect">
            <a:avLst/>
          </a:prstGeom>
          <a:solidFill>
            <a:srgbClr val="BC90AB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3EF16-9B60-5206-D42F-30D2F753C6EE}"/>
              </a:ext>
            </a:extLst>
          </p:cNvPr>
          <p:cNvSpPr txBox="1"/>
          <p:nvPr/>
        </p:nvSpPr>
        <p:spPr>
          <a:xfrm>
            <a:off x="7487412" y="5241301"/>
            <a:ext cx="394968" cy="215444"/>
          </a:xfrm>
          <a:prstGeom prst="rect">
            <a:avLst/>
          </a:prstGeom>
          <a:solidFill>
            <a:srgbClr val="96587D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2E7BE-5A28-372C-CFAF-AE3877878617}"/>
              </a:ext>
            </a:extLst>
          </p:cNvPr>
          <p:cNvSpPr txBox="1"/>
          <p:nvPr/>
        </p:nvSpPr>
        <p:spPr>
          <a:xfrm>
            <a:off x="7920088" y="5241301"/>
            <a:ext cx="394968" cy="215444"/>
          </a:xfrm>
          <a:prstGeom prst="rect">
            <a:avLst/>
          </a:prstGeom>
          <a:solidFill>
            <a:srgbClr val="96587D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B619-ECF6-57A1-001C-9582E4995FEA}"/>
              </a:ext>
            </a:extLst>
          </p:cNvPr>
          <p:cNvSpPr txBox="1"/>
          <p:nvPr/>
        </p:nvSpPr>
        <p:spPr>
          <a:xfrm>
            <a:off x="9419908" y="5241301"/>
            <a:ext cx="394968" cy="215444"/>
          </a:xfrm>
          <a:prstGeom prst="rect">
            <a:avLst/>
          </a:prstGeom>
          <a:solidFill>
            <a:srgbClr val="55326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19.5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17B46-DA5B-B584-F759-98E24755DA39}"/>
              </a:ext>
            </a:extLst>
          </p:cNvPr>
          <p:cNvSpPr txBox="1"/>
          <p:nvPr/>
        </p:nvSpPr>
        <p:spPr>
          <a:xfrm>
            <a:off x="9852584" y="5241301"/>
            <a:ext cx="394968" cy="215444"/>
          </a:xfrm>
          <a:prstGeom prst="rect">
            <a:avLst/>
          </a:prstGeom>
          <a:solidFill>
            <a:srgbClr val="55326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20.5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21D179-8734-6FC7-E276-0113DF3C062C}"/>
              </a:ext>
            </a:extLst>
          </p:cNvPr>
          <p:cNvSpPr>
            <a:spLocks noChangeAspect="1"/>
          </p:cNvSpPr>
          <p:nvPr/>
        </p:nvSpPr>
        <p:spPr>
          <a:xfrm>
            <a:off x="5613240" y="2570289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B3AFF-0A60-05DE-8043-846D2AB4BF61}"/>
              </a:ext>
            </a:extLst>
          </p:cNvPr>
          <p:cNvSpPr>
            <a:spLocks noChangeAspect="1"/>
          </p:cNvSpPr>
          <p:nvPr/>
        </p:nvSpPr>
        <p:spPr>
          <a:xfrm>
            <a:off x="6030045" y="233257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97F32-E131-D466-0D91-568C3A15F933}"/>
              </a:ext>
            </a:extLst>
          </p:cNvPr>
          <p:cNvSpPr txBox="1"/>
          <p:nvPr/>
        </p:nvSpPr>
        <p:spPr>
          <a:xfrm>
            <a:off x="5421099" y="2552143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C90AB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BC90AB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36D31-4264-20E7-0372-878DFC7AF90A}"/>
              </a:ext>
            </a:extLst>
          </p:cNvPr>
          <p:cNvSpPr txBox="1"/>
          <p:nvPr/>
        </p:nvSpPr>
        <p:spPr>
          <a:xfrm>
            <a:off x="5841330" y="2312938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C90AB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BC90AB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CEF112-1B67-F1EA-E6EC-CE9FB9143909}"/>
              </a:ext>
            </a:extLst>
          </p:cNvPr>
          <p:cNvSpPr>
            <a:spLocks noChangeAspect="1"/>
          </p:cNvSpPr>
          <p:nvPr/>
        </p:nvSpPr>
        <p:spPr>
          <a:xfrm>
            <a:off x="9476406" y="131577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2F5DA1-6C77-53D1-D6D1-82657BF49913}"/>
              </a:ext>
            </a:extLst>
          </p:cNvPr>
          <p:cNvSpPr>
            <a:spLocks noChangeAspect="1"/>
          </p:cNvSpPr>
          <p:nvPr/>
        </p:nvSpPr>
        <p:spPr>
          <a:xfrm>
            <a:off x="9899394" y="126942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85B26-CD82-25C5-A97F-623539492E50}"/>
              </a:ext>
            </a:extLst>
          </p:cNvPr>
          <p:cNvSpPr txBox="1"/>
          <p:nvPr/>
        </p:nvSpPr>
        <p:spPr>
          <a:xfrm>
            <a:off x="9711788" y="1269426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553262"/>
                </a:solidFill>
                <a:latin typeface="Avenir Book" panose="02000503020000020003" pitchFamily="2" charset="0"/>
              </a:rPr>
              <a:t>*</a:t>
            </a:r>
            <a:endParaRPr lang="en-US" sz="2000" b="1" dirty="0">
              <a:solidFill>
                <a:srgbClr val="553262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0387-6181-A634-5DF4-7D0EB3537CAA}"/>
              </a:ext>
            </a:extLst>
          </p:cNvPr>
          <p:cNvSpPr txBox="1"/>
          <p:nvPr/>
        </p:nvSpPr>
        <p:spPr>
          <a:xfrm>
            <a:off x="9286875" y="1290145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553262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553262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7BD15F-FE4D-CA42-07B7-2FAD9542DC21}"/>
              </a:ext>
            </a:extLst>
          </p:cNvPr>
          <p:cNvSpPr>
            <a:spLocks noChangeAspect="1"/>
          </p:cNvSpPr>
          <p:nvPr/>
        </p:nvSpPr>
        <p:spPr>
          <a:xfrm>
            <a:off x="7535624" y="2001843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1CE20-AF42-1C52-D342-16049F09E8D0}"/>
              </a:ext>
            </a:extLst>
          </p:cNvPr>
          <p:cNvSpPr txBox="1"/>
          <p:nvPr/>
        </p:nvSpPr>
        <p:spPr>
          <a:xfrm>
            <a:off x="7348323" y="2027611"/>
            <a:ext cx="6610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i="1" dirty="0" err="1">
                <a:solidFill>
                  <a:srgbClr val="96587D"/>
                </a:solidFill>
                <a:latin typeface="Avenir Book" panose="02000503020000020003" pitchFamily="2" charset="0"/>
              </a:rPr>
              <a:t>n.s</a:t>
            </a:r>
            <a:r>
              <a:rPr lang="en-US" sz="800" b="1" i="1" dirty="0">
                <a:solidFill>
                  <a:srgbClr val="96587D"/>
                </a:solidFill>
                <a:latin typeface="Avenir Book" panose="02000503020000020003" pitchFamily="2" charset="0"/>
              </a:rPr>
              <a:t>.</a:t>
            </a:r>
            <a:endParaRPr lang="en-US" sz="800" b="1" i="1" dirty="0">
              <a:solidFill>
                <a:srgbClr val="96587D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83AD8D-53ED-946F-A2FA-2B89C87C03DD}"/>
              </a:ext>
            </a:extLst>
          </p:cNvPr>
          <p:cNvSpPr>
            <a:spLocks noChangeAspect="1"/>
          </p:cNvSpPr>
          <p:nvPr/>
        </p:nvSpPr>
        <p:spPr>
          <a:xfrm>
            <a:off x="7971903" y="194426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1F2F8-E7FC-66E0-7826-8686F2B92BD6}"/>
              </a:ext>
            </a:extLst>
          </p:cNvPr>
          <p:cNvSpPr txBox="1"/>
          <p:nvPr/>
        </p:nvSpPr>
        <p:spPr>
          <a:xfrm>
            <a:off x="7784602" y="1970034"/>
            <a:ext cx="6610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i="1" dirty="0" err="1">
                <a:solidFill>
                  <a:srgbClr val="96587D"/>
                </a:solidFill>
                <a:latin typeface="Avenir Book" panose="02000503020000020003" pitchFamily="2" charset="0"/>
              </a:rPr>
              <a:t>n.s</a:t>
            </a:r>
            <a:r>
              <a:rPr lang="en-US" sz="800" b="1" i="1" dirty="0">
                <a:solidFill>
                  <a:srgbClr val="96587D"/>
                </a:solidFill>
                <a:latin typeface="Avenir Book" panose="02000503020000020003" pitchFamily="2" charset="0"/>
              </a:rPr>
              <a:t>.</a:t>
            </a:r>
            <a:endParaRPr lang="en-US" sz="800" b="1" i="1" dirty="0">
              <a:solidFill>
                <a:srgbClr val="96587D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2CE96DF-5BC0-5D6C-9D2D-7C8286A3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8" y="228600"/>
            <a:ext cx="4572000" cy="6400800"/>
          </a:xfrm>
          <a:prstGeom prst="rect">
            <a:avLst/>
          </a:prstGeom>
        </p:spPr>
      </p:pic>
      <p:pic>
        <p:nvPicPr>
          <p:cNvPr id="5" name="Picture 4" descr="A graph of different stages of reaction&#10;&#10;Description automatically generated with medium confidence">
            <a:extLst>
              <a:ext uri="{FF2B5EF4-FFF2-40B4-BE49-F238E27FC236}">
                <a16:creationId xmlns:a16="http://schemas.microsoft.com/office/drawing/2014/main" id="{B4BCDD74-7010-458E-4FD5-061F8F46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8" y="228600"/>
            <a:ext cx="64008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3811B-B8C8-7B9F-EBBD-E7AF9DE792BE}"/>
              </a:ext>
            </a:extLst>
          </p:cNvPr>
          <p:cNvSpPr txBox="1"/>
          <p:nvPr/>
        </p:nvSpPr>
        <p:spPr>
          <a:xfrm>
            <a:off x="2285999" y="-2952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6D52-2C92-FCAB-6BF9-D52DF77FD176}"/>
              </a:ext>
            </a:extLst>
          </p:cNvPr>
          <p:cNvSpPr txBox="1"/>
          <p:nvPr/>
        </p:nvSpPr>
        <p:spPr>
          <a:xfrm>
            <a:off x="6838788" y="-2953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F5320C5-1D26-0404-4F69-D4F7A3684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52"/>
          <a:stretch/>
        </p:blipFill>
        <p:spPr>
          <a:xfrm>
            <a:off x="7772402" y="5999018"/>
            <a:ext cx="4572000" cy="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08BF620-2489-04DB-D4B1-4BFC926D488A}"/>
              </a:ext>
            </a:extLst>
          </p:cNvPr>
          <p:cNvSpPr txBox="1"/>
          <p:nvPr/>
        </p:nvSpPr>
        <p:spPr>
          <a:xfrm>
            <a:off x="5002159" y="800884"/>
            <a:ext cx="1655064" cy="584775"/>
          </a:xfrm>
          <a:prstGeom prst="rect">
            <a:avLst/>
          </a:prstGeom>
          <a:solidFill>
            <a:srgbClr val="BE8D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High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(10 cents)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7AAD4-BDF5-5018-945D-9690C85A4CB7}"/>
              </a:ext>
            </a:extLst>
          </p:cNvPr>
          <p:cNvSpPr txBox="1"/>
          <p:nvPr/>
        </p:nvSpPr>
        <p:spPr>
          <a:xfrm>
            <a:off x="6647663" y="800884"/>
            <a:ext cx="1664208" cy="584775"/>
          </a:xfrm>
          <a:prstGeom prst="rect">
            <a:avLst/>
          </a:prstGeom>
          <a:solidFill>
            <a:srgbClr val="A6A6A6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Low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 cent)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AAE6C-BE1E-E0AE-F010-A0AE4E036641}"/>
              </a:ext>
            </a:extLst>
          </p:cNvPr>
          <p:cNvSpPr txBox="1"/>
          <p:nvPr/>
        </p:nvSpPr>
        <p:spPr>
          <a:xfrm>
            <a:off x="5138156" y="346872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CUE SCREENS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4B20C4F-92A6-04A6-3038-08A186232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63" y="1395284"/>
            <a:ext cx="1619202" cy="9176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A7EC0F5D-1043-C19C-C5B0-0F09DC4C6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33" y="2335706"/>
            <a:ext cx="1622262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8B9B55C-52E5-5A63-93B9-95AC62B87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9" y="1385610"/>
            <a:ext cx="1628951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BB7AE6F-770C-574B-59F5-8B6C410F1B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78" y="2335706"/>
            <a:ext cx="1622262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A51E1-4C8A-B7F0-4CBE-EB7050D8C376}"/>
              </a:ext>
            </a:extLst>
          </p:cNvPr>
          <p:cNvSpPr txBox="1"/>
          <p:nvPr/>
        </p:nvSpPr>
        <p:spPr>
          <a:xfrm rot="16200000">
            <a:off x="4239599" y="1555797"/>
            <a:ext cx="932688" cy="585216"/>
          </a:xfrm>
          <a:prstGeom prst="rect">
            <a:avLst/>
          </a:prstGeom>
          <a:solidFill>
            <a:srgbClr val="2F4B26"/>
          </a:solidFill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Easy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BF034-9D9C-9EAE-A670-AB660E7A3F2F}"/>
              </a:ext>
            </a:extLst>
          </p:cNvPr>
          <p:cNvSpPr txBox="1"/>
          <p:nvPr/>
        </p:nvSpPr>
        <p:spPr>
          <a:xfrm rot="16200000">
            <a:off x="4230455" y="2502242"/>
            <a:ext cx="950976" cy="585216"/>
          </a:xfrm>
          <a:prstGeom prst="rect">
            <a:avLst/>
          </a:prstGeom>
          <a:solidFill>
            <a:srgbClr val="026C7C"/>
          </a:solidFill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Hard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CFCB5-ADFA-83AD-36EF-C92733359AC3}"/>
              </a:ext>
            </a:extLst>
          </p:cNvPr>
          <p:cNvSpPr/>
          <p:nvPr/>
        </p:nvSpPr>
        <p:spPr>
          <a:xfrm>
            <a:off x="4326036" y="704790"/>
            <a:ext cx="4075628" cy="2667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93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Phaneuf, Camille</dc:creator>
  <cp:lastModifiedBy>Phaneuf, Camille</cp:lastModifiedBy>
  <cp:revision>52</cp:revision>
  <dcterms:created xsi:type="dcterms:W3CDTF">2022-10-25T22:52:53Z</dcterms:created>
  <dcterms:modified xsi:type="dcterms:W3CDTF">2024-07-15T23:55:37Z</dcterms:modified>
</cp:coreProperties>
</file>