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0" r:id="rId2"/>
    <p:sldId id="267" r:id="rId3"/>
    <p:sldId id="263" r:id="rId4"/>
    <p:sldId id="266" r:id="rId5"/>
    <p:sldId id="262" r:id="rId6"/>
    <p:sldId id="261" r:id="rId7"/>
    <p:sldId id="264" r:id="rId8"/>
  </p:sldIdLst>
  <p:sldSz cx="146304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6C7C"/>
    <a:srgbClr val="2F4B26"/>
    <a:srgbClr val="BC90AB"/>
    <a:srgbClr val="553262"/>
    <a:srgbClr val="96587D"/>
    <a:srgbClr val="A6A6A6"/>
    <a:srgbClr val="BE8D00"/>
    <a:srgbClr val="CCF085"/>
    <a:srgbClr val="7A8D68"/>
    <a:srgbClr val="3587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118"/>
    <p:restoredTop sz="94806"/>
  </p:normalViewPr>
  <p:slideViewPr>
    <p:cSldViewPr snapToGrid="0">
      <p:cViewPr varScale="1">
        <p:scale>
          <a:sx n="86" d="100"/>
          <a:sy n="86" d="100"/>
        </p:scale>
        <p:origin x="216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122363"/>
            <a:ext cx="109728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602038"/>
            <a:ext cx="109728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79EB-DE80-8248-9751-15BE5D404CE9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45E0A-E548-574F-8473-792E1D1F8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77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79EB-DE80-8248-9751-15BE5D404CE9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45E0A-E548-574F-8473-792E1D1F8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94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365125"/>
            <a:ext cx="315468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365125"/>
            <a:ext cx="928116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79EB-DE80-8248-9751-15BE5D404CE9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45E0A-E548-574F-8473-792E1D1F8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70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79EB-DE80-8248-9751-15BE5D404CE9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45E0A-E548-574F-8473-792E1D1F8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29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1709739"/>
            <a:ext cx="1261872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4589464"/>
            <a:ext cx="1261872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79EB-DE80-8248-9751-15BE5D404CE9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45E0A-E548-574F-8473-792E1D1F8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24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825625"/>
            <a:ext cx="62179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1825625"/>
            <a:ext cx="62179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79EB-DE80-8248-9751-15BE5D404CE9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45E0A-E548-574F-8473-792E1D1F8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44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365126"/>
            <a:ext cx="1261872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1681163"/>
            <a:ext cx="618934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2505075"/>
            <a:ext cx="61893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1681163"/>
            <a:ext cx="62198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2505075"/>
            <a:ext cx="621982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79EB-DE80-8248-9751-15BE5D404CE9}" type="datetimeFigureOut">
              <a:rPr lang="en-US" smtClean="0"/>
              <a:t>9/10/24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45E0A-E548-574F-8473-792E1D1F8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16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79EB-DE80-8248-9751-15BE5D404CE9}" type="datetimeFigureOut">
              <a:rPr lang="en-US" smtClean="0"/>
              <a:t>9/10/24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45E0A-E548-574F-8473-792E1D1F8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07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79EB-DE80-8248-9751-15BE5D404CE9}" type="datetimeFigureOut">
              <a:rPr lang="en-US" smtClean="0"/>
              <a:t>9/10/24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45E0A-E548-574F-8473-792E1D1F8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38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57200"/>
            <a:ext cx="471868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987426"/>
            <a:ext cx="740664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057400"/>
            <a:ext cx="471868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79EB-DE80-8248-9751-15BE5D404CE9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45E0A-E548-574F-8473-792E1D1F8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64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57200"/>
            <a:ext cx="471868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987426"/>
            <a:ext cx="740664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057400"/>
            <a:ext cx="471868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79EB-DE80-8248-9751-15BE5D404CE9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45E0A-E548-574F-8473-792E1D1F8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9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365126"/>
            <a:ext cx="126187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825625"/>
            <a:ext cx="126187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6356351"/>
            <a:ext cx="3291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B79EB-DE80-8248-9751-15BE5D404CE9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6356351"/>
            <a:ext cx="49377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6356351"/>
            <a:ext cx="3291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45E0A-E548-574F-8473-792E1D1F8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14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ight Arrow 29">
            <a:extLst>
              <a:ext uri="{FF2B5EF4-FFF2-40B4-BE49-F238E27FC236}">
                <a16:creationId xmlns:a16="http://schemas.microsoft.com/office/drawing/2014/main" id="{ACE1912B-405B-3140-42A0-4FFBBDB54AFA}"/>
              </a:ext>
            </a:extLst>
          </p:cNvPr>
          <p:cNvSpPr/>
          <p:nvPr/>
        </p:nvSpPr>
        <p:spPr>
          <a:xfrm rot="474093">
            <a:off x="152148" y="4403307"/>
            <a:ext cx="12144427" cy="605604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Icon&#10;&#10;Description automatically generated">
            <a:extLst>
              <a:ext uri="{FF2B5EF4-FFF2-40B4-BE49-F238E27FC236}">
                <a16:creationId xmlns:a16="http://schemas.microsoft.com/office/drawing/2014/main" id="{25A00B43-9584-C256-BCF8-168BEDDA3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96" y="3270438"/>
            <a:ext cx="2286000" cy="1282297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D3CB3F-5BBC-8887-7EA0-22D899EE5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597" y="3506177"/>
            <a:ext cx="2286000" cy="1284441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86A54673-49F3-BB7E-0036-48E7CEC9D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4555" y="3753415"/>
            <a:ext cx="2286000" cy="1294251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B388614B-BB33-E823-9E46-0488AE7E8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513" y="4002346"/>
            <a:ext cx="2286000" cy="1284441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96ECC779-2BDE-126B-57DD-17F02FB5D7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6010" y="4249997"/>
            <a:ext cx="2286000" cy="1289930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B063DAA8-DCDD-B9BC-0A0E-200FE7587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6429" y="4542589"/>
            <a:ext cx="2286000" cy="1284441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BC5667-C78E-7BAB-4EA8-A949A764D96C}"/>
              </a:ext>
            </a:extLst>
          </p:cNvPr>
          <p:cNvSpPr txBox="1"/>
          <p:nvPr/>
        </p:nvSpPr>
        <p:spPr>
          <a:xfrm>
            <a:off x="1910443" y="4799712"/>
            <a:ext cx="960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1000 </a:t>
            </a:r>
            <a:r>
              <a:rPr lang="en-US" sz="1600" dirty="0" err="1">
                <a:latin typeface="Avenir Book" panose="02000503020000020003" pitchFamily="2" charset="0"/>
              </a:rPr>
              <a:t>ms</a:t>
            </a:r>
            <a:endParaRPr lang="en-US" sz="1600" i="1" dirty="0">
              <a:latin typeface="Avenir Next Condensed" panose="020B0506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FAB2DA-2C0F-7519-98FF-7AFD78717C09}"/>
              </a:ext>
            </a:extLst>
          </p:cNvPr>
          <p:cNvSpPr txBox="1"/>
          <p:nvPr/>
        </p:nvSpPr>
        <p:spPr>
          <a:xfrm>
            <a:off x="3400583" y="5040776"/>
            <a:ext cx="1251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3000 </a:t>
            </a:r>
            <a:r>
              <a:rPr lang="en-US" sz="1600" dirty="0" err="1">
                <a:latin typeface="Avenir Book" panose="02000503020000020003" pitchFamily="2" charset="0"/>
              </a:rPr>
              <a:t>ms</a:t>
            </a:r>
            <a:endParaRPr lang="en-US" sz="1600" dirty="0">
              <a:latin typeface="Avenir Book" panose="02000503020000020003" pitchFamily="2" charset="0"/>
            </a:endParaRPr>
          </a:p>
          <a:p>
            <a:r>
              <a:rPr lang="en-US" sz="1600" b="1" dirty="0">
                <a:solidFill>
                  <a:srgbClr val="9C9C9C"/>
                </a:solidFill>
                <a:latin typeface="Avenir Book" panose="02000503020000020003" pitchFamily="2" charset="0"/>
              </a:rPr>
              <a:t>Pattern trial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5AF880-A1C9-6A82-B768-F7BF177D5945}"/>
              </a:ext>
            </a:extLst>
          </p:cNvPr>
          <p:cNvSpPr txBox="1"/>
          <p:nvPr/>
        </p:nvSpPr>
        <p:spPr>
          <a:xfrm>
            <a:off x="4863099" y="5314452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500 </a:t>
            </a:r>
            <a:r>
              <a:rPr lang="en-US" sz="1600" dirty="0" err="1">
                <a:latin typeface="Avenir Book" panose="02000503020000020003" pitchFamily="2" charset="0"/>
              </a:rPr>
              <a:t>ms</a:t>
            </a:r>
            <a:endParaRPr lang="en-US" sz="1600" i="1" dirty="0">
              <a:latin typeface="Avenir Next Condensed" panose="020B0506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1DC7D2-9A9F-D3E6-A07F-4AF2E3FDF382}"/>
              </a:ext>
            </a:extLst>
          </p:cNvPr>
          <p:cNvSpPr txBox="1"/>
          <p:nvPr/>
        </p:nvSpPr>
        <p:spPr>
          <a:xfrm>
            <a:off x="6343827" y="5568836"/>
            <a:ext cx="960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1000 </a:t>
            </a:r>
            <a:r>
              <a:rPr lang="en-US" sz="1600" dirty="0" err="1">
                <a:latin typeface="Avenir Book" panose="02000503020000020003" pitchFamily="2" charset="0"/>
              </a:rPr>
              <a:t>ms</a:t>
            </a:r>
            <a:endParaRPr lang="en-US" sz="1600" i="1" dirty="0">
              <a:latin typeface="Avenir Next Condensed" panose="020B0506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AA969D-8B7C-7069-B6F7-966C7AB820E4}"/>
              </a:ext>
            </a:extLst>
          </p:cNvPr>
          <p:cNvSpPr txBox="1"/>
          <p:nvPr/>
        </p:nvSpPr>
        <p:spPr>
          <a:xfrm>
            <a:off x="7811915" y="5838840"/>
            <a:ext cx="960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1000 </a:t>
            </a:r>
            <a:r>
              <a:rPr lang="en-US" sz="1600" dirty="0" err="1">
                <a:latin typeface="Avenir Book" panose="02000503020000020003" pitchFamily="2" charset="0"/>
              </a:rPr>
              <a:t>ms</a:t>
            </a:r>
            <a:endParaRPr lang="en-US" sz="1600" i="1" dirty="0">
              <a:latin typeface="Avenir Next Condensed" panose="020B0506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D97D70-5E6D-3398-F1B6-90859F4CC78C}"/>
              </a:ext>
            </a:extLst>
          </p:cNvPr>
          <p:cNvSpPr txBox="1"/>
          <p:nvPr/>
        </p:nvSpPr>
        <p:spPr>
          <a:xfrm>
            <a:off x="9297404" y="6098076"/>
            <a:ext cx="10935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3000 </a:t>
            </a:r>
            <a:r>
              <a:rPr lang="en-US" sz="1600" dirty="0" err="1">
                <a:latin typeface="Avenir Book" panose="02000503020000020003" pitchFamily="2" charset="0"/>
              </a:rPr>
              <a:t>ms</a:t>
            </a:r>
            <a:endParaRPr lang="en-US" sz="1600" dirty="0">
              <a:latin typeface="Avenir Book" panose="02000503020000020003" pitchFamily="2" charset="0"/>
            </a:endParaRPr>
          </a:p>
          <a:p>
            <a:r>
              <a:rPr lang="en-US" sz="1600" b="1">
                <a:solidFill>
                  <a:srgbClr val="3399FF"/>
                </a:solidFill>
                <a:latin typeface="Avenir Book" panose="02000503020000020003" pitchFamily="2" charset="0"/>
              </a:rPr>
              <a:t>Color trial</a:t>
            </a:r>
            <a:endParaRPr lang="en-US" sz="1600" b="1" dirty="0">
              <a:solidFill>
                <a:srgbClr val="3399FF"/>
              </a:solidFill>
              <a:latin typeface="Avenir Next Condensed" panose="020B0506020202020204" pitchFamily="34" charset="0"/>
            </a:endParaRPr>
          </a:p>
        </p:txBody>
      </p:sp>
      <p:pic>
        <p:nvPicPr>
          <p:cNvPr id="14" name="Picture 1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E2F5503-AC16-DFD5-6BD4-5A6E618534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80387" y="4797926"/>
            <a:ext cx="2286000" cy="1293746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BD75EC2-1B95-FA2F-2DB2-7F5C4ACB1292}"/>
              </a:ext>
            </a:extLst>
          </p:cNvPr>
          <p:cNvSpPr txBox="1"/>
          <p:nvPr/>
        </p:nvSpPr>
        <p:spPr>
          <a:xfrm>
            <a:off x="442309" y="4564528"/>
            <a:ext cx="9605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2000 </a:t>
            </a:r>
            <a:r>
              <a:rPr lang="en-US" sz="1600" dirty="0" err="1">
                <a:latin typeface="Avenir Book" panose="02000503020000020003" pitchFamily="2" charset="0"/>
              </a:rPr>
              <a:t>ms</a:t>
            </a:r>
            <a:endParaRPr lang="en-US" sz="1600" i="1" dirty="0">
              <a:latin typeface="Avenir Next Condensed" panose="020B0506020202020204" pitchFamily="34" charset="0"/>
            </a:endParaRPr>
          </a:p>
        </p:txBody>
      </p:sp>
      <p:sp>
        <p:nvSpPr>
          <p:cNvPr id="16" name="Rectangular Callout 15">
            <a:extLst>
              <a:ext uri="{FF2B5EF4-FFF2-40B4-BE49-F238E27FC236}">
                <a16:creationId xmlns:a16="http://schemas.microsoft.com/office/drawing/2014/main" id="{668C93AF-B5B9-2A19-1774-7DDCCB8E1384}"/>
              </a:ext>
            </a:extLst>
          </p:cNvPr>
          <p:cNvSpPr/>
          <p:nvPr/>
        </p:nvSpPr>
        <p:spPr>
          <a:xfrm>
            <a:off x="4326036" y="599861"/>
            <a:ext cx="4075628" cy="2667195"/>
          </a:xfrm>
          <a:prstGeom prst="wedgeRectCallout">
            <a:avLst>
              <a:gd name="adj1" fmla="val -87106"/>
              <a:gd name="adj2" fmla="val 50519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C68FEFD2-8473-22C4-6879-112BD06E5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527" y="2229395"/>
            <a:ext cx="1630136" cy="914400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9D7426E7-4375-FED2-2CC2-4FFAA8C713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0997" y="1287255"/>
            <a:ext cx="1623196" cy="914400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0F725160-E9ED-D198-4D1D-C00AB7A128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8189" y="2229395"/>
            <a:ext cx="1620490" cy="914400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B6001DB3-0951-75C3-7100-868178B757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68189" y="1290354"/>
            <a:ext cx="1625299" cy="914400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08BF620-2489-04DB-D4B1-4BFC926D488A}"/>
              </a:ext>
            </a:extLst>
          </p:cNvPr>
          <p:cNvSpPr txBox="1"/>
          <p:nvPr/>
        </p:nvSpPr>
        <p:spPr>
          <a:xfrm>
            <a:off x="5002159" y="695954"/>
            <a:ext cx="1655064" cy="584775"/>
          </a:xfrm>
          <a:prstGeom prst="rect">
            <a:avLst/>
          </a:prstGeom>
          <a:solidFill>
            <a:srgbClr val="BE8D00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venir Book" panose="02000503020000020003" pitchFamily="2" charset="0"/>
              </a:rPr>
              <a:t>High incentive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Avenir Book" panose="02000503020000020003" pitchFamily="2" charset="0"/>
              </a:rPr>
              <a:t>(10 cents)</a:t>
            </a:r>
            <a:endParaRPr lang="en-US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F7AAD4-BDF5-5018-945D-9690C85A4CB7}"/>
              </a:ext>
            </a:extLst>
          </p:cNvPr>
          <p:cNvSpPr txBox="1"/>
          <p:nvPr/>
        </p:nvSpPr>
        <p:spPr>
          <a:xfrm>
            <a:off x="6647663" y="695954"/>
            <a:ext cx="1664208" cy="584775"/>
          </a:xfrm>
          <a:prstGeom prst="rect">
            <a:avLst/>
          </a:prstGeom>
          <a:solidFill>
            <a:srgbClr val="A6A6A6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venir Book" panose="02000503020000020003" pitchFamily="2" charset="0"/>
              </a:rPr>
              <a:t>Low incentive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Avenir Book" panose="02000503020000020003" pitchFamily="2" charset="0"/>
              </a:rPr>
              <a:t>(1 cent)</a:t>
            </a:r>
            <a:endParaRPr lang="en-US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9519EE-9129-9057-9343-5AE672E8BB4F}"/>
              </a:ext>
            </a:extLst>
          </p:cNvPr>
          <p:cNvSpPr txBox="1"/>
          <p:nvPr/>
        </p:nvSpPr>
        <p:spPr>
          <a:xfrm rot="16200000">
            <a:off x="3768292" y="1929821"/>
            <a:ext cx="1882960" cy="584775"/>
          </a:xfrm>
          <a:prstGeom prst="rect">
            <a:avLst/>
          </a:prstGeom>
          <a:gradFill>
            <a:gsLst>
              <a:gs pos="0">
                <a:srgbClr val="2F4B26"/>
              </a:gs>
              <a:gs pos="100000">
                <a:srgbClr val="026C7C"/>
              </a:gs>
            </a:gsLst>
            <a:lin ang="0" scaled="1"/>
          </a:gra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venir Book" panose="02000503020000020003" pitchFamily="2" charset="0"/>
              </a:rPr>
              <a:t>Difficulty context (easy vs. hard)</a:t>
            </a:r>
            <a:endParaRPr lang="en-US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E7782B-39FC-8005-A38A-EE9925D382DE}"/>
              </a:ext>
            </a:extLst>
          </p:cNvPr>
          <p:cNvSpPr txBox="1"/>
          <p:nvPr/>
        </p:nvSpPr>
        <p:spPr>
          <a:xfrm>
            <a:off x="442309" y="2931580"/>
            <a:ext cx="246776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latin typeface="Avenir Book" panose="02000503020000020003" pitchFamily="2" charset="0"/>
              </a:rPr>
              <a:t>TRIAL SEQUENCE</a:t>
            </a:r>
            <a:endParaRPr lang="en-US" sz="2000" b="1" i="1" dirty="0">
              <a:latin typeface="Avenir Next Condensed" panose="020B0506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CAAE6C-BE1E-E0AE-F010-A0AE4E036641}"/>
              </a:ext>
            </a:extLst>
          </p:cNvPr>
          <p:cNvSpPr txBox="1"/>
          <p:nvPr/>
        </p:nvSpPr>
        <p:spPr>
          <a:xfrm>
            <a:off x="5138156" y="241942"/>
            <a:ext cx="246776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latin typeface="Avenir Book" panose="02000503020000020003" pitchFamily="2" charset="0"/>
              </a:rPr>
              <a:t>CUE SCREENS</a:t>
            </a:r>
            <a:endParaRPr lang="en-US" sz="2000" b="1" i="1" dirty="0">
              <a:latin typeface="Avenir Next Condensed" panose="020B0506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E337FC-C234-0866-8911-2D03D6C9EF35}"/>
              </a:ext>
            </a:extLst>
          </p:cNvPr>
          <p:cNvSpPr txBox="1"/>
          <p:nvPr/>
        </p:nvSpPr>
        <p:spPr>
          <a:xfrm>
            <a:off x="12168608" y="5288025"/>
            <a:ext cx="57046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latin typeface="Avenir Book" panose="02000503020000020003" pitchFamily="2" charset="0"/>
              </a:rPr>
              <a:t>…</a:t>
            </a:r>
            <a:endParaRPr lang="en-US" sz="2000" b="1" i="1" dirty="0">
              <a:latin typeface="Avenir Next Condensed" panose="020B05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727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A08BF620-2489-04DB-D4B1-4BFC926D488A}"/>
              </a:ext>
            </a:extLst>
          </p:cNvPr>
          <p:cNvSpPr txBox="1"/>
          <p:nvPr/>
        </p:nvSpPr>
        <p:spPr>
          <a:xfrm>
            <a:off x="5002159" y="695954"/>
            <a:ext cx="1655064" cy="584775"/>
          </a:xfrm>
          <a:prstGeom prst="rect">
            <a:avLst/>
          </a:prstGeom>
          <a:solidFill>
            <a:srgbClr val="BE8D00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venir Book" panose="02000503020000020003" pitchFamily="2" charset="0"/>
              </a:rPr>
              <a:t>High incentive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Avenir Book" panose="02000503020000020003" pitchFamily="2" charset="0"/>
              </a:rPr>
              <a:t>(10 cents)</a:t>
            </a:r>
            <a:endParaRPr lang="en-US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F7AAD4-BDF5-5018-945D-9690C85A4CB7}"/>
              </a:ext>
            </a:extLst>
          </p:cNvPr>
          <p:cNvSpPr txBox="1"/>
          <p:nvPr/>
        </p:nvSpPr>
        <p:spPr>
          <a:xfrm>
            <a:off x="6647663" y="695954"/>
            <a:ext cx="1664208" cy="584775"/>
          </a:xfrm>
          <a:prstGeom prst="rect">
            <a:avLst/>
          </a:prstGeom>
          <a:solidFill>
            <a:srgbClr val="A6A6A6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venir Book" panose="02000503020000020003" pitchFamily="2" charset="0"/>
              </a:rPr>
              <a:t>Low incentive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Avenir Book" panose="02000503020000020003" pitchFamily="2" charset="0"/>
              </a:rPr>
              <a:t>(1 cent)</a:t>
            </a:r>
            <a:endParaRPr lang="en-US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CAAE6C-BE1E-E0AE-F010-A0AE4E036641}"/>
              </a:ext>
            </a:extLst>
          </p:cNvPr>
          <p:cNvSpPr txBox="1"/>
          <p:nvPr/>
        </p:nvSpPr>
        <p:spPr>
          <a:xfrm>
            <a:off x="5138156" y="241942"/>
            <a:ext cx="246776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latin typeface="Avenir Book" panose="02000503020000020003" pitchFamily="2" charset="0"/>
              </a:rPr>
              <a:t>CUE SCREENS</a:t>
            </a:r>
            <a:endParaRPr lang="en-US" sz="2000" b="1" i="1" dirty="0">
              <a:latin typeface="Avenir Next Condensed" panose="020B0506020202020204" pitchFamily="34" charset="0"/>
            </a:endParaRPr>
          </a:p>
        </p:txBody>
      </p:sp>
      <p:pic>
        <p:nvPicPr>
          <p:cNvPr id="24" name="Picture 23" descr="Icon&#10;&#10;Description automatically generated with medium confidence">
            <a:extLst>
              <a:ext uri="{FF2B5EF4-FFF2-40B4-BE49-F238E27FC236}">
                <a16:creationId xmlns:a16="http://schemas.microsoft.com/office/drawing/2014/main" id="{C4B20C4F-92A6-04A6-3038-08A186232B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363" y="1290354"/>
            <a:ext cx="1619202" cy="917673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25" name="Picture 24" descr="A picture containing icon&#10;&#10;Description automatically generated">
            <a:extLst>
              <a:ext uri="{FF2B5EF4-FFF2-40B4-BE49-F238E27FC236}">
                <a16:creationId xmlns:a16="http://schemas.microsoft.com/office/drawing/2014/main" id="{A7EC0F5D-1043-C19C-C5B0-0F09DC4C66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833" y="2230776"/>
            <a:ext cx="1622262" cy="914400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58B9B55C-52E5-5A63-93B9-95AC62B876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189" y="1280680"/>
            <a:ext cx="1628951" cy="914400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0BB7AE6F-770C-574B-59F5-8B6C410F1B8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878" y="2230776"/>
            <a:ext cx="1622262" cy="914400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B6A51E1-4C8A-B7F0-4CBE-EB7050D8C376}"/>
              </a:ext>
            </a:extLst>
          </p:cNvPr>
          <p:cNvSpPr txBox="1"/>
          <p:nvPr/>
        </p:nvSpPr>
        <p:spPr>
          <a:xfrm rot="16200000">
            <a:off x="4239599" y="1450867"/>
            <a:ext cx="932688" cy="585216"/>
          </a:xfrm>
          <a:prstGeom prst="rect">
            <a:avLst/>
          </a:prstGeom>
          <a:solidFill>
            <a:srgbClr val="2F4B26"/>
          </a:solidFill>
          <a:ln w="3810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venir Book" panose="02000503020000020003" pitchFamily="2" charset="0"/>
              </a:rPr>
              <a:t>Easy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D1BF034-9D9C-9EAE-A670-AB660E7A3F2F}"/>
              </a:ext>
            </a:extLst>
          </p:cNvPr>
          <p:cNvSpPr txBox="1"/>
          <p:nvPr/>
        </p:nvSpPr>
        <p:spPr>
          <a:xfrm rot="16200000">
            <a:off x="4230455" y="2397312"/>
            <a:ext cx="950976" cy="585216"/>
          </a:xfrm>
          <a:prstGeom prst="rect">
            <a:avLst/>
          </a:prstGeom>
          <a:solidFill>
            <a:srgbClr val="026C7C"/>
          </a:solidFill>
          <a:ln w="3810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venir Book" panose="02000503020000020003" pitchFamily="2" charset="0"/>
              </a:rPr>
              <a:t>Hard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07CFCB5-ADFA-83AD-36EF-C92733359AC3}"/>
              </a:ext>
            </a:extLst>
          </p:cNvPr>
          <p:cNvSpPr/>
          <p:nvPr/>
        </p:nvSpPr>
        <p:spPr>
          <a:xfrm>
            <a:off x="4326036" y="599860"/>
            <a:ext cx="4075628" cy="26671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72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purple dots&#10;&#10;Description automatically generated">
            <a:extLst>
              <a:ext uri="{FF2B5EF4-FFF2-40B4-BE49-F238E27FC236}">
                <a16:creationId xmlns:a16="http://schemas.microsoft.com/office/drawing/2014/main" id="{2A3A331B-61E1-388D-DC13-D08BAE17D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15" y="448810"/>
            <a:ext cx="6400800" cy="8229600"/>
          </a:xfrm>
          <a:prstGeom prst="rect">
            <a:avLst/>
          </a:prstGeom>
        </p:spPr>
      </p:pic>
      <p:pic>
        <p:nvPicPr>
          <p:cNvPr id="7" name="Picture 6" descr="A graph of a graph showing different types of reaction&#10;&#10;Description automatically generated with medium confidence">
            <a:extLst>
              <a:ext uri="{FF2B5EF4-FFF2-40B4-BE49-F238E27FC236}">
                <a16:creationId xmlns:a16="http://schemas.microsoft.com/office/drawing/2014/main" id="{1E375BCA-56AA-30B9-4854-DB67BA117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715" y="448810"/>
            <a:ext cx="6400800" cy="8229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4EBA0A-7440-CA9C-52DE-7537CAAC3588}"/>
              </a:ext>
            </a:extLst>
          </p:cNvPr>
          <p:cNvSpPr txBox="1"/>
          <p:nvPr/>
        </p:nvSpPr>
        <p:spPr>
          <a:xfrm>
            <a:off x="474915" y="195117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venir Book" panose="02000503020000020003" pitchFamily="2" charset="0"/>
              </a:rPr>
              <a:t>A.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61F47A-5D97-BADE-BEBD-2A978BE2F1FC}"/>
              </a:ext>
            </a:extLst>
          </p:cNvPr>
          <p:cNvSpPr txBox="1"/>
          <p:nvPr/>
        </p:nvSpPr>
        <p:spPr>
          <a:xfrm>
            <a:off x="6872596" y="195117"/>
            <a:ext cx="476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venir Book" panose="02000503020000020003" pitchFamily="2" charset="0"/>
              </a:rPr>
              <a:t>B.</a:t>
            </a:r>
          </a:p>
        </p:txBody>
      </p:sp>
    </p:spTree>
    <p:extLst>
      <p:ext uri="{BB962C8B-B14F-4D97-AF65-F5344CB8AC3E}">
        <p14:creationId xmlns:p14="http://schemas.microsoft.com/office/powerpoint/2010/main" val="4088313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3A331B-61E1-388D-DC13-D08BAE17D2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74909" y="448810"/>
            <a:ext cx="6400800" cy="8229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375BCA-56AA-30B9-4854-DB67BA11799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875709" y="448810"/>
            <a:ext cx="6400800" cy="8229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4EBA0A-7440-CA9C-52DE-7537CAAC3588}"/>
              </a:ext>
            </a:extLst>
          </p:cNvPr>
          <p:cNvSpPr txBox="1"/>
          <p:nvPr/>
        </p:nvSpPr>
        <p:spPr>
          <a:xfrm>
            <a:off x="474909" y="195117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venir Book" panose="02000503020000020003" pitchFamily="2" charset="0"/>
              </a:rPr>
              <a:t>A.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61F47A-5D97-BADE-BEBD-2A978BE2F1FC}"/>
              </a:ext>
            </a:extLst>
          </p:cNvPr>
          <p:cNvSpPr txBox="1"/>
          <p:nvPr/>
        </p:nvSpPr>
        <p:spPr>
          <a:xfrm>
            <a:off x="6872590" y="195117"/>
            <a:ext cx="476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venir Book" panose="02000503020000020003" pitchFamily="2" charset="0"/>
              </a:rPr>
              <a:t>B.</a:t>
            </a:r>
          </a:p>
        </p:txBody>
      </p:sp>
    </p:spTree>
    <p:extLst>
      <p:ext uri="{BB962C8B-B14F-4D97-AF65-F5344CB8AC3E}">
        <p14:creationId xmlns:p14="http://schemas.microsoft.com/office/powerpoint/2010/main" val="1825709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with a number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955B06DA-44DF-BBE6-C0EC-C5726DF71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115" y="378500"/>
            <a:ext cx="4572000" cy="6400800"/>
          </a:xfrm>
          <a:prstGeom prst="rect">
            <a:avLst/>
          </a:prstGeom>
        </p:spPr>
      </p:pic>
      <p:pic>
        <p:nvPicPr>
          <p:cNvPr id="9" name="Picture 8" descr="A graph showing different stages of model prediction&#10;&#10;Description automatically generated">
            <a:extLst>
              <a:ext uri="{FF2B5EF4-FFF2-40B4-BE49-F238E27FC236}">
                <a16:creationId xmlns:a16="http://schemas.microsoft.com/office/drawing/2014/main" id="{6D3FDFD4-3BE3-4540-390D-FFA857BA8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315" y="378500"/>
            <a:ext cx="6400800" cy="6400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6C0EF5-7CB1-C5FA-5A24-DE3D9D07DDA5}"/>
              </a:ext>
            </a:extLst>
          </p:cNvPr>
          <p:cNvSpPr txBox="1"/>
          <p:nvPr/>
        </p:nvSpPr>
        <p:spPr>
          <a:xfrm>
            <a:off x="1806315" y="120371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venir Book" panose="02000503020000020003" pitchFamily="2" charset="0"/>
              </a:rPr>
              <a:t>A.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AD0ABE-DD20-21A8-C044-D261EE2CA146}"/>
              </a:ext>
            </a:extLst>
          </p:cNvPr>
          <p:cNvSpPr txBox="1"/>
          <p:nvPr/>
        </p:nvSpPr>
        <p:spPr>
          <a:xfrm>
            <a:off x="8207115" y="122604"/>
            <a:ext cx="476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venir Book" panose="02000503020000020003" pitchFamily="2" charset="0"/>
              </a:rPr>
              <a:t>B.</a:t>
            </a:r>
          </a:p>
        </p:txBody>
      </p:sp>
    </p:spTree>
    <p:extLst>
      <p:ext uri="{BB962C8B-B14F-4D97-AF65-F5344CB8AC3E}">
        <p14:creationId xmlns:p14="http://schemas.microsoft.com/office/powerpoint/2010/main" val="554590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8505C6-299F-642A-3043-AB36555F0FF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024860" y="307300"/>
            <a:ext cx="6400800" cy="6400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BFE404-EBF0-C7E7-0829-6ABA2E896C51}"/>
              </a:ext>
            </a:extLst>
          </p:cNvPr>
          <p:cNvSpPr txBox="1"/>
          <p:nvPr/>
        </p:nvSpPr>
        <p:spPr>
          <a:xfrm>
            <a:off x="5453980" y="5091401"/>
            <a:ext cx="394968" cy="215444"/>
          </a:xfrm>
          <a:prstGeom prst="rect">
            <a:avLst/>
          </a:prstGeom>
          <a:solidFill>
            <a:srgbClr val="BC90AB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venir Book" panose="02000503020000020003" pitchFamily="2" charset="0"/>
              </a:rPr>
              <a:t>10.5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37D649-CE5E-B98C-841A-12DE431501CD}"/>
              </a:ext>
            </a:extLst>
          </p:cNvPr>
          <p:cNvSpPr txBox="1"/>
          <p:nvPr/>
        </p:nvSpPr>
        <p:spPr>
          <a:xfrm>
            <a:off x="5886656" y="5091401"/>
            <a:ext cx="394968" cy="215444"/>
          </a:xfrm>
          <a:prstGeom prst="rect">
            <a:avLst/>
          </a:prstGeom>
          <a:solidFill>
            <a:srgbClr val="BC90AB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venir Book" panose="02000503020000020003" pitchFamily="2" charset="0"/>
              </a:rPr>
              <a:t>11.5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D3EF16-9B60-5206-D42F-30D2F753C6EE}"/>
              </a:ext>
            </a:extLst>
          </p:cNvPr>
          <p:cNvSpPr txBox="1"/>
          <p:nvPr/>
        </p:nvSpPr>
        <p:spPr>
          <a:xfrm>
            <a:off x="7397472" y="5091401"/>
            <a:ext cx="394968" cy="215444"/>
          </a:xfrm>
          <a:prstGeom prst="rect">
            <a:avLst/>
          </a:prstGeom>
          <a:solidFill>
            <a:srgbClr val="96587D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venir Book" panose="02000503020000020003" pitchFamily="2" charset="0"/>
              </a:rPr>
              <a:t>15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02E7BE-5A28-372C-CFAF-AE3877878617}"/>
              </a:ext>
            </a:extLst>
          </p:cNvPr>
          <p:cNvSpPr txBox="1"/>
          <p:nvPr/>
        </p:nvSpPr>
        <p:spPr>
          <a:xfrm>
            <a:off x="7830148" y="5091401"/>
            <a:ext cx="394968" cy="215444"/>
          </a:xfrm>
          <a:prstGeom prst="rect">
            <a:avLst/>
          </a:prstGeom>
          <a:solidFill>
            <a:srgbClr val="96587D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venir Book" panose="02000503020000020003" pitchFamily="2" charset="0"/>
              </a:rPr>
              <a:t>16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AB619-ECF6-57A1-001C-9582E4995FEA}"/>
              </a:ext>
            </a:extLst>
          </p:cNvPr>
          <p:cNvSpPr txBox="1"/>
          <p:nvPr/>
        </p:nvSpPr>
        <p:spPr>
          <a:xfrm>
            <a:off x="9329968" y="5091401"/>
            <a:ext cx="394968" cy="215444"/>
          </a:xfrm>
          <a:prstGeom prst="rect">
            <a:avLst/>
          </a:prstGeom>
          <a:solidFill>
            <a:srgbClr val="553262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venir Book" panose="02000503020000020003" pitchFamily="2" charset="0"/>
              </a:rPr>
              <a:t>19.5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D17B46-DA5B-B584-F759-98E24755DA39}"/>
              </a:ext>
            </a:extLst>
          </p:cNvPr>
          <p:cNvSpPr txBox="1"/>
          <p:nvPr/>
        </p:nvSpPr>
        <p:spPr>
          <a:xfrm>
            <a:off x="9762644" y="5091401"/>
            <a:ext cx="394968" cy="215444"/>
          </a:xfrm>
          <a:prstGeom prst="rect">
            <a:avLst/>
          </a:prstGeom>
          <a:solidFill>
            <a:srgbClr val="553262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venir Book" panose="02000503020000020003" pitchFamily="2" charset="0"/>
              </a:rPr>
              <a:t>20.5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521D179-8734-6FC7-E276-0113DF3C062C}"/>
              </a:ext>
            </a:extLst>
          </p:cNvPr>
          <p:cNvSpPr>
            <a:spLocks noChangeAspect="1"/>
          </p:cNvSpPr>
          <p:nvPr/>
        </p:nvSpPr>
        <p:spPr>
          <a:xfrm>
            <a:off x="5523300" y="2420389"/>
            <a:ext cx="274320" cy="2743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34B3AFF-0A60-05DE-8043-846D2AB4BF61}"/>
              </a:ext>
            </a:extLst>
          </p:cNvPr>
          <p:cNvSpPr>
            <a:spLocks noChangeAspect="1"/>
          </p:cNvSpPr>
          <p:nvPr/>
        </p:nvSpPr>
        <p:spPr>
          <a:xfrm>
            <a:off x="5940105" y="2182676"/>
            <a:ext cx="274320" cy="2743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597F32-E131-D466-0D91-568C3A15F933}"/>
              </a:ext>
            </a:extLst>
          </p:cNvPr>
          <p:cNvSpPr txBox="1"/>
          <p:nvPr/>
        </p:nvSpPr>
        <p:spPr>
          <a:xfrm>
            <a:off x="5331159" y="2402243"/>
            <a:ext cx="6610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rgbClr val="BC90AB"/>
                </a:solidFill>
                <a:latin typeface="Avenir Book" panose="02000503020000020003" pitchFamily="2" charset="0"/>
              </a:rPr>
              <a:t>^</a:t>
            </a:r>
            <a:endParaRPr lang="en-US" sz="2000" b="1" dirty="0">
              <a:solidFill>
                <a:srgbClr val="BC90AB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336D31-4264-20E7-0372-878DFC7AF90A}"/>
              </a:ext>
            </a:extLst>
          </p:cNvPr>
          <p:cNvSpPr txBox="1"/>
          <p:nvPr/>
        </p:nvSpPr>
        <p:spPr>
          <a:xfrm>
            <a:off x="5751390" y="2163038"/>
            <a:ext cx="6610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rgbClr val="BC90AB"/>
                </a:solidFill>
                <a:latin typeface="Avenir Book" panose="02000503020000020003" pitchFamily="2" charset="0"/>
              </a:rPr>
              <a:t>^</a:t>
            </a:r>
            <a:endParaRPr lang="en-US" sz="2000" b="1" dirty="0">
              <a:solidFill>
                <a:srgbClr val="BC90AB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1CEF112-1B67-F1EA-E6EC-CE9FB9143909}"/>
              </a:ext>
            </a:extLst>
          </p:cNvPr>
          <p:cNvSpPr>
            <a:spLocks noChangeAspect="1"/>
          </p:cNvSpPr>
          <p:nvPr/>
        </p:nvSpPr>
        <p:spPr>
          <a:xfrm>
            <a:off x="9386466" y="1165876"/>
            <a:ext cx="274320" cy="2743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D2F5DA1-6C77-53D1-D6D1-82657BF49913}"/>
              </a:ext>
            </a:extLst>
          </p:cNvPr>
          <p:cNvSpPr>
            <a:spLocks noChangeAspect="1"/>
          </p:cNvSpPr>
          <p:nvPr/>
        </p:nvSpPr>
        <p:spPr>
          <a:xfrm>
            <a:off x="9809454" y="1119526"/>
            <a:ext cx="274320" cy="2743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A85B26-CD82-25C5-A97F-623539492E50}"/>
              </a:ext>
            </a:extLst>
          </p:cNvPr>
          <p:cNvSpPr txBox="1"/>
          <p:nvPr/>
        </p:nvSpPr>
        <p:spPr>
          <a:xfrm>
            <a:off x="9621848" y="1119526"/>
            <a:ext cx="6610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rgbClr val="553262"/>
                </a:solidFill>
                <a:latin typeface="Avenir Book" panose="02000503020000020003" pitchFamily="2" charset="0"/>
              </a:rPr>
              <a:t>*</a:t>
            </a:r>
            <a:endParaRPr lang="en-US" sz="2000" b="1" dirty="0">
              <a:solidFill>
                <a:srgbClr val="553262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2A0387-6181-A634-5DF4-7D0EB3537CAA}"/>
              </a:ext>
            </a:extLst>
          </p:cNvPr>
          <p:cNvSpPr txBox="1"/>
          <p:nvPr/>
        </p:nvSpPr>
        <p:spPr>
          <a:xfrm>
            <a:off x="9196935" y="1140245"/>
            <a:ext cx="6610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rgbClr val="553262"/>
                </a:solidFill>
                <a:latin typeface="Avenir Book" panose="02000503020000020003" pitchFamily="2" charset="0"/>
              </a:rPr>
              <a:t>^</a:t>
            </a:r>
            <a:endParaRPr lang="en-US" sz="2000" b="1" dirty="0">
              <a:solidFill>
                <a:srgbClr val="553262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D7BD15F-FE4D-CA42-07B7-2FAD9542DC21}"/>
              </a:ext>
            </a:extLst>
          </p:cNvPr>
          <p:cNvSpPr>
            <a:spLocks noChangeAspect="1"/>
          </p:cNvSpPr>
          <p:nvPr/>
        </p:nvSpPr>
        <p:spPr>
          <a:xfrm>
            <a:off x="7445684" y="1851943"/>
            <a:ext cx="274320" cy="2743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A1CE20-AF42-1C52-D342-16049F09E8D0}"/>
              </a:ext>
            </a:extLst>
          </p:cNvPr>
          <p:cNvSpPr txBox="1"/>
          <p:nvPr/>
        </p:nvSpPr>
        <p:spPr>
          <a:xfrm>
            <a:off x="7258383" y="1877711"/>
            <a:ext cx="66103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b="1" i="1" dirty="0" err="1">
                <a:solidFill>
                  <a:srgbClr val="96587D"/>
                </a:solidFill>
                <a:latin typeface="Avenir Book" panose="02000503020000020003" pitchFamily="2" charset="0"/>
              </a:rPr>
              <a:t>n.s</a:t>
            </a:r>
            <a:r>
              <a:rPr lang="en-US" sz="800" b="1" i="1" dirty="0">
                <a:solidFill>
                  <a:srgbClr val="96587D"/>
                </a:solidFill>
                <a:latin typeface="Avenir Book" panose="02000503020000020003" pitchFamily="2" charset="0"/>
              </a:rPr>
              <a:t>.</a:t>
            </a:r>
            <a:endParaRPr lang="en-US" sz="800" b="1" i="1" dirty="0">
              <a:solidFill>
                <a:srgbClr val="96587D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C83AD8D-53ED-946F-A2FA-2B89C87C03DD}"/>
              </a:ext>
            </a:extLst>
          </p:cNvPr>
          <p:cNvSpPr>
            <a:spLocks noChangeAspect="1"/>
          </p:cNvSpPr>
          <p:nvPr/>
        </p:nvSpPr>
        <p:spPr>
          <a:xfrm>
            <a:off x="7881963" y="1794366"/>
            <a:ext cx="274320" cy="2743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B1F2F8-E7FC-66E0-7826-8686F2B92BD6}"/>
              </a:ext>
            </a:extLst>
          </p:cNvPr>
          <p:cNvSpPr txBox="1"/>
          <p:nvPr/>
        </p:nvSpPr>
        <p:spPr>
          <a:xfrm>
            <a:off x="7694662" y="1820134"/>
            <a:ext cx="66103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b="1" i="1" dirty="0" err="1">
                <a:solidFill>
                  <a:srgbClr val="96587D"/>
                </a:solidFill>
                <a:latin typeface="Avenir Book" panose="02000503020000020003" pitchFamily="2" charset="0"/>
              </a:rPr>
              <a:t>n.s</a:t>
            </a:r>
            <a:r>
              <a:rPr lang="en-US" sz="800" b="1" i="1" dirty="0">
                <a:solidFill>
                  <a:srgbClr val="96587D"/>
                </a:solidFill>
                <a:latin typeface="Avenir Book" panose="02000503020000020003" pitchFamily="2" charset="0"/>
              </a:rPr>
              <a:t>.</a:t>
            </a:r>
            <a:endParaRPr lang="en-US" sz="800" b="1" i="1" dirty="0">
              <a:solidFill>
                <a:srgbClr val="96587D"/>
              </a:solidFill>
              <a:latin typeface="Avenir Next Condensed" panose="020B05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816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22CE96DF-5BC0-5D6C-9D2D-7C8286A33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314" y="378500"/>
            <a:ext cx="4572000" cy="6400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BCDD74-7010-458E-4FD5-061F8F463EE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378314" y="378500"/>
            <a:ext cx="6400800" cy="6400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03811B-B8C8-7B9F-EBBD-E7AF9DE792BE}"/>
              </a:ext>
            </a:extLst>
          </p:cNvPr>
          <p:cNvSpPr txBox="1"/>
          <p:nvPr/>
        </p:nvSpPr>
        <p:spPr>
          <a:xfrm>
            <a:off x="1806315" y="120371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venir Book" panose="02000503020000020003" pitchFamily="2" charset="0"/>
              </a:rPr>
              <a:t>A.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A56D52-2C92-FCAB-6BF9-D52DF77FD176}"/>
              </a:ext>
            </a:extLst>
          </p:cNvPr>
          <p:cNvSpPr txBox="1"/>
          <p:nvPr/>
        </p:nvSpPr>
        <p:spPr>
          <a:xfrm>
            <a:off x="6359104" y="120370"/>
            <a:ext cx="476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venir Book" panose="02000503020000020003" pitchFamily="2" charset="0"/>
              </a:rPr>
              <a:t>B.</a:t>
            </a:r>
          </a:p>
        </p:txBody>
      </p:sp>
    </p:spTree>
    <p:extLst>
      <p:ext uri="{BB962C8B-B14F-4D97-AF65-F5344CB8AC3E}">
        <p14:creationId xmlns:p14="http://schemas.microsoft.com/office/powerpoint/2010/main" val="1272884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285</TotalTime>
  <Words>93</Words>
  <Application>Microsoft Macintosh PowerPoint</Application>
  <PresentationFormat>Custom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Avenir Book</vt:lpstr>
      <vt:lpstr>Avenir Next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Phaneuf, Camille</dc:creator>
  <cp:lastModifiedBy>Phaneuf-Hadd, Camille</cp:lastModifiedBy>
  <cp:revision>53</cp:revision>
  <dcterms:created xsi:type="dcterms:W3CDTF">2022-10-25T22:52:53Z</dcterms:created>
  <dcterms:modified xsi:type="dcterms:W3CDTF">2024-09-10T19:41:57Z</dcterms:modified>
</cp:coreProperties>
</file>