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35" d="100"/>
          <a:sy n="135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3E871-04EA-ED7B-E797-E8B6CF8E1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12226C-AC98-91B0-1E1E-6A58BA1C0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94B06-EF7C-E92D-8D8A-721A9FFC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5041-20AA-AD43-ADC7-FE3D4EB734D4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6730F-4C7E-B783-EEDD-5D2B6F2D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29DBF-C29D-2B51-A03D-DA8BF18E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288-236D-0345-AE73-8CFB4C0CA0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72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1A932-37AB-4532-021C-B70D17D5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B71723-21C5-56A1-CCCF-F686CA026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984FB-FA0A-444B-FEDA-EB9A05A2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5041-20AA-AD43-ADC7-FE3D4EB734D4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7DD25-7207-FB4C-E6C6-B9EA8EC9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31E55-8326-C369-333B-3D3D6C1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288-236D-0345-AE73-8CFB4C0CA0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67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6C9467-D1B0-2DF1-D2F0-9E9A5365D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2022A3-9134-79A6-3521-7FB4D6DD4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FDC61-7478-C9BD-8111-AB0CC6D3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5041-20AA-AD43-ADC7-FE3D4EB734D4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2245B-2EBA-3A4A-6506-7FDF1E17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A0E55-C5B9-7988-9178-B9BD529B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288-236D-0345-AE73-8CFB4C0CA0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15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271E4-DB6E-F45A-2785-BE69A590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C745D-FE90-8734-ABA9-9C548DCD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D6951-9A68-52EF-07B9-73D79597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5041-20AA-AD43-ADC7-FE3D4EB734D4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8AB6D-8355-5BA6-B82E-516B285F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3C744-3474-B418-BC87-E33D1B12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288-236D-0345-AE73-8CFB4C0CA0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36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405E2-5AEA-AD45-2033-E75F867A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30191-F19B-5792-83AF-AA24DED35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D99B6-AF45-C00A-EABB-99F8B60E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5041-20AA-AD43-ADC7-FE3D4EB734D4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0184F-84E8-59D3-4EBC-1F83F3F4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06706-67E6-0A77-1A69-2D7D08B8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288-236D-0345-AE73-8CFB4C0CA0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40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65A4C-BD81-1E97-9870-DDF60618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BEE97-A476-F304-BA7A-058EDBD63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712461-BCD1-1AE1-8C04-CA2619A5A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E244A-AC63-8B06-3B7D-5FAE5997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5041-20AA-AD43-ADC7-FE3D4EB734D4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A1540F-385A-AF7D-6865-B4399B0A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2F412-93DA-1092-3281-B481D5DC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288-236D-0345-AE73-8CFB4C0CA0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50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7549A-16E4-F78F-F5B5-FB9E4CDC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F7848C-7954-E93B-1DF7-2D9A93EB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91559-E06C-6DF7-7604-FFD6A270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E7911B-A862-80D4-CB60-01311877A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6BB31B-372C-4B81-6415-9B0B4D7E8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9C4BFF-AAF9-A753-454D-08061201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5041-20AA-AD43-ADC7-FE3D4EB734D4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6BD16F-B844-B0DE-B7D5-98B797AB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1CCC1D-13D5-34C9-0D8B-3320F8C5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288-236D-0345-AE73-8CFB4C0CA0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18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E175D-99FF-1292-CDC3-1FAA39D5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5A959B-0348-B0DF-37CC-F1DCF18B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5041-20AA-AD43-ADC7-FE3D4EB734D4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E6B825-056C-A81E-955D-5BC380E6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FB42A-2FA5-0B7D-933F-E2CA31EF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288-236D-0345-AE73-8CFB4C0CA0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3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8EFF90-ADD2-E468-AB6F-C577EFD7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5041-20AA-AD43-ADC7-FE3D4EB734D4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6097E-01F4-2AD8-6DCE-9811964B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0518E4-C94B-E8BA-D9B0-081A4A86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288-236D-0345-AE73-8CFB4C0CA0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09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3F457-437F-8378-98E3-CFC9AF02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4B281-568F-D5A5-3ACF-35E37F5C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5107C9-428A-E8F5-5ADF-83D9F7A7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A7815-6BC2-3191-0F65-DFB2404F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5041-20AA-AD43-ADC7-FE3D4EB734D4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333FC-1E5F-C44E-E771-E9C7E4B0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B99D4-11DC-15AF-E429-012AA2B4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288-236D-0345-AE73-8CFB4C0CA0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09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13565-8C95-23C8-F184-02859A46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72F885-D2A1-563D-4AE7-7D00039BD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45D5F-5E99-5DF0-FE24-6C5F3557F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E59B8-FF0B-EE31-8770-F76B40D9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5041-20AA-AD43-ADC7-FE3D4EB734D4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52569-1217-9359-8A41-A10C15F4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50A2E-A7F0-E317-75DF-018CC0AA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288-236D-0345-AE73-8CFB4C0CA0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1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EF3603-7395-926E-67AC-BC48E469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96BA92-0305-002A-AF64-7389C0AA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B1683-A1AD-1BC0-F8E9-5954F2572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C5041-20AA-AD43-ADC7-FE3D4EB734D4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D834A-BF2C-D56B-CCC1-C02A368D5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9D40A-6F35-DCC5-4981-F62732F4F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F288-236D-0345-AE73-8CFB4C0CA0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64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AD21E-5D38-E8C6-0D91-F378B861C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3827DC-4A37-BFF0-66CC-4D39AC9D6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D314EE0C-529D-0B7C-289C-86FDF062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2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AD21E-5D38-E8C6-0D91-F378B861C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3827DC-4A37-BFF0-66CC-4D39AC9D6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05B04D64-FB29-3FB9-CFD6-842765F4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8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中度可信度描述已自动生成">
            <a:extLst>
              <a:ext uri="{FF2B5EF4-FFF2-40B4-BE49-F238E27FC236}">
                <a16:creationId xmlns:a16="http://schemas.microsoft.com/office/drawing/2014/main" id="{A6CE7FC3-7ED2-504F-D2E4-EE660427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975"/>
          </a:xfrm>
          <a:prstGeom prst="rect">
            <a:avLst/>
          </a:prstGeom>
          <a:ln w="28575"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85AD21E-5D38-E8C6-0D91-F378B861C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3827DC-4A37-BFF0-66CC-4D39AC9D6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9" name="图片 8" descr="图片包含 图标&#10;&#10;描述已自动生成">
            <a:extLst>
              <a:ext uri="{FF2B5EF4-FFF2-40B4-BE49-F238E27FC236}">
                <a16:creationId xmlns:a16="http://schemas.microsoft.com/office/drawing/2014/main" id="{AAF11DD9-32EE-F219-D903-E2F497BF9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19210"/>
            <a:ext cx="7772400" cy="43719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2021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AD21E-5D38-E8C6-0D91-F378B861C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3827DC-4A37-BFF0-66CC-4D39AC9D6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 descr="图标&#10;&#10;中度可信度描述已自动生成">
            <a:extLst>
              <a:ext uri="{FF2B5EF4-FFF2-40B4-BE49-F238E27FC236}">
                <a16:creationId xmlns:a16="http://schemas.microsoft.com/office/drawing/2014/main" id="{F8EB0CBB-91BE-FB5D-7EF9-20253C65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975"/>
          </a:xfrm>
          <a:prstGeom prst="rect">
            <a:avLst/>
          </a:prstGeom>
        </p:spPr>
      </p:pic>
      <p:pic>
        <p:nvPicPr>
          <p:cNvPr id="8" name="图片 7" descr="图片包含 图标&#10;&#10;描述已自动生成">
            <a:extLst>
              <a:ext uri="{FF2B5EF4-FFF2-40B4-BE49-F238E27FC236}">
                <a16:creationId xmlns:a16="http://schemas.microsoft.com/office/drawing/2014/main" id="{F9F20334-25BC-2FC8-8C0A-43581F44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19210"/>
            <a:ext cx="7772400" cy="43719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576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AD21E-5D38-E8C6-0D91-F378B861C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3827DC-4A37-BFF0-66CC-4D39AC9D6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图表, 日程表, 箱线图&#10;&#10;描述已自动生成">
            <a:extLst>
              <a:ext uri="{FF2B5EF4-FFF2-40B4-BE49-F238E27FC236}">
                <a16:creationId xmlns:a16="http://schemas.microsoft.com/office/drawing/2014/main" id="{E7A40357-9BEB-D8E9-E832-539A8F08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975"/>
          </a:xfrm>
          <a:prstGeom prst="rect">
            <a:avLst/>
          </a:prstGeom>
        </p:spPr>
      </p:pic>
      <p:pic>
        <p:nvPicPr>
          <p:cNvPr id="6" name="图片 5" descr="图片包含 图标&#10;&#10;描述已自动生成">
            <a:extLst>
              <a:ext uri="{FF2B5EF4-FFF2-40B4-BE49-F238E27FC236}">
                <a16:creationId xmlns:a16="http://schemas.microsoft.com/office/drawing/2014/main" id="{B3968376-2BCA-A9B9-61DD-37DA36CFD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19210"/>
            <a:ext cx="7772400" cy="43719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9381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AD21E-5D38-E8C6-0D91-F378B861C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3827DC-4A37-BFF0-66CC-4D39AC9D6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D314EE0C-529D-0B7C-289C-86FDF062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1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Haofei</dc:creator>
  <cp:lastModifiedBy>Wu Haofei</cp:lastModifiedBy>
  <cp:revision>1</cp:revision>
  <dcterms:created xsi:type="dcterms:W3CDTF">2022-11-24T11:35:31Z</dcterms:created>
  <dcterms:modified xsi:type="dcterms:W3CDTF">2022-11-24T11:45:11Z</dcterms:modified>
</cp:coreProperties>
</file>