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64" r:id="rId5"/>
    <p:sldId id="260" r:id="rId6"/>
    <p:sldId id="265" r:id="rId7"/>
    <p:sldId id="261" r:id="rId8"/>
    <p:sldId id="262" r:id="rId9"/>
    <p:sldId id="258" r:id="rId10"/>
    <p:sldId id="25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5E6410-502B-8A4E-B0C6-DC05EC74F1D6}" v="148" dt="2022-11-24T11:25:36.482"/>
    <p1510:client id="{F09907D8-371D-8243-91E7-9CFFCDF00F4F}" v="1" dt="2022-11-23T16:28:26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u Haofei" userId="fa401753-9cbd-4017-9581-753b98bd6f08" providerId="ADAL" clId="{9D5E6410-502B-8A4E-B0C6-DC05EC74F1D6}"/>
    <pc:docChg chg="undo custSel addSld modSld sldOrd">
      <pc:chgData name="Wu Haofei" userId="fa401753-9cbd-4017-9581-753b98bd6f08" providerId="ADAL" clId="{9D5E6410-502B-8A4E-B0C6-DC05EC74F1D6}" dt="2022-11-24T11:25:36.482" v="1805" actId="20577"/>
      <pc:docMkLst>
        <pc:docMk/>
      </pc:docMkLst>
      <pc:sldChg chg="addSp modSp mod">
        <pc:chgData name="Wu Haofei" userId="fa401753-9cbd-4017-9581-753b98bd6f08" providerId="ADAL" clId="{9D5E6410-502B-8A4E-B0C6-DC05EC74F1D6}" dt="2022-11-21T08:21:31.450" v="112" actId="1076"/>
        <pc:sldMkLst>
          <pc:docMk/>
          <pc:sldMk cId="207783400" sldId="257"/>
        </pc:sldMkLst>
        <pc:spChg chg="mod">
          <ac:chgData name="Wu Haofei" userId="fa401753-9cbd-4017-9581-753b98bd6f08" providerId="ADAL" clId="{9D5E6410-502B-8A4E-B0C6-DC05EC74F1D6}" dt="2022-11-21T07:57:56.719" v="76" actId="207"/>
          <ac:spMkLst>
            <pc:docMk/>
            <pc:sldMk cId="207783400" sldId="257"/>
            <ac:spMk id="4" creationId="{F28BD5E4-BD77-9702-D9B0-6E67727DB122}"/>
          </ac:spMkLst>
        </pc:spChg>
        <pc:picChg chg="add mod">
          <ac:chgData name="Wu Haofei" userId="fa401753-9cbd-4017-9581-753b98bd6f08" providerId="ADAL" clId="{9D5E6410-502B-8A4E-B0C6-DC05EC74F1D6}" dt="2022-11-21T08:18:46.226" v="80" actId="14100"/>
          <ac:picMkLst>
            <pc:docMk/>
            <pc:sldMk cId="207783400" sldId="257"/>
            <ac:picMk id="3" creationId="{6A00C737-142E-00CB-D9C5-AF907E4C5E7E}"/>
          </ac:picMkLst>
        </pc:picChg>
        <pc:picChg chg="add mod">
          <ac:chgData name="Wu Haofei" userId="fa401753-9cbd-4017-9581-753b98bd6f08" providerId="ADAL" clId="{9D5E6410-502B-8A4E-B0C6-DC05EC74F1D6}" dt="2022-11-21T08:19:02.451" v="86" actId="1076"/>
          <ac:picMkLst>
            <pc:docMk/>
            <pc:sldMk cId="207783400" sldId="257"/>
            <ac:picMk id="6" creationId="{F2014A3E-45CE-7C13-CA29-A69EADD70B48}"/>
          </ac:picMkLst>
        </pc:picChg>
        <pc:picChg chg="add mod">
          <ac:chgData name="Wu Haofei" userId="fa401753-9cbd-4017-9581-753b98bd6f08" providerId="ADAL" clId="{9D5E6410-502B-8A4E-B0C6-DC05EC74F1D6}" dt="2022-11-21T08:20:01.976" v="92" actId="1076"/>
          <ac:picMkLst>
            <pc:docMk/>
            <pc:sldMk cId="207783400" sldId="257"/>
            <ac:picMk id="8" creationId="{201D56CC-B27A-575A-F6E7-DD4EB6B28C03}"/>
          </ac:picMkLst>
        </pc:picChg>
        <pc:picChg chg="add mod">
          <ac:chgData name="Wu Haofei" userId="fa401753-9cbd-4017-9581-753b98bd6f08" providerId="ADAL" clId="{9D5E6410-502B-8A4E-B0C6-DC05EC74F1D6}" dt="2022-11-21T08:20:11.693" v="97" actId="1076"/>
          <ac:picMkLst>
            <pc:docMk/>
            <pc:sldMk cId="207783400" sldId="257"/>
            <ac:picMk id="10" creationId="{7B5C530A-EBF6-CAA5-76DC-EAC6DD886CF3}"/>
          </ac:picMkLst>
        </pc:picChg>
        <pc:picChg chg="add mod">
          <ac:chgData name="Wu Haofei" userId="fa401753-9cbd-4017-9581-753b98bd6f08" providerId="ADAL" clId="{9D5E6410-502B-8A4E-B0C6-DC05EC74F1D6}" dt="2022-11-21T08:20:24.208" v="102" actId="1076"/>
          <ac:picMkLst>
            <pc:docMk/>
            <pc:sldMk cId="207783400" sldId="257"/>
            <ac:picMk id="12" creationId="{5E2E85CA-EC03-5BC1-1407-8F10967F4294}"/>
          </ac:picMkLst>
        </pc:picChg>
        <pc:picChg chg="add mod">
          <ac:chgData name="Wu Haofei" userId="fa401753-9cbd-4017-9581-753b98bd6f08" providerId="ADAL" clId="{9D5E6410-502B-8A4E-B0C6-DC05EC74F1D6}" dt="2022-11-21T08:21:22.271" v="107" actId="1076"/>
          <ac:picMkLst>
            <pc:docMk/>
            <pc:sldMk cId="207783400" sldId="257"/>
            <ac:picMk id="14" creationId="{545B4036-3965-F5ED-6A79-2FF06EC9D17D}"/>
          </ac:picMkLst>
        </pc:picChg>
        <pc:picChg chg="add mod">
          <ac:chgData name="Wu Haofei" userId="fa401753-9cbd-4017-9581-753b98bd6f08" providerId="ADAL" clId="{9D5E6410-502B-8A4E-B0C6-DC05EC74F1D6}" dt="2022-11-21T08:21:31.450" v="112" actId="1076"/>
          <ac:picMkLst>
            <pc:docMk/>
            <pc:sldMk cId="207783400" sldId="257"/>
            <ac:picMk id="16" creationId="{9EC02397-24CB-3682-00AC-B73357B0D83A}"/>
          </ac:picMkLst>
        </pc:picChg>
      </pc:sldChg>
      <pc:sldChg chg="addSp modSp mod">
        <pc:chgData name="Wu Haofei" userId="fa401753-9cbd-4017-9581-753b98bd6f08" providerId="ADAL" clId="{9D5E6410-502B-8A4E-B0C6-DC05EC74F1D6}" dt="2022-11-23T06:13:20.361" v="1321" actId="122"/>
        <pc:sldMkLst>
          <pc:docMk/>
          <pc:sldMk cId="1964868727" sldId="259"/>
        </pc:sldMkLst>
        <pc:spChg chg="add mod">
          <ac:chgData name="Wu Haofei" userId="fa401753-9cbd-4017-9581-753b98bd6f08" providerId="ADAL" clId="{9D5E6410-502B-8A4E-B0C6-DC05EC74F1D6}" dt="2022-11-23T05:56:14.117" v="1271" actId="122"/>
          <ac:spMkLst>
            <pc:docMk/>
            <pc:sldMk cId="1964868727" sldId="259"/>
            <ac:spMk id="2" creationId="{A1901AAB-38DF-136F-03A2-CD796C66F95F}"/>
          </ac:spMkLst>
        </pc:spChg>
        <pc:spChg chg="add mod">
          <ac:chgData name="Wu Haofei" userId="fa401753-9cbd-4017-9581-753b98bd6f08" providerId="ADAL" clId="{9D5E6410-502B-8A4E-B0C6-DC05EC74F1D6}" dt="2022-11-23T06:11:03.019" v="1298" actId="14100"/>
          <ac:spMkLst>
            <pc:docMk/>
            <pc:sldMk cId="1964868727" sldId="259"/>
            <ac:spMk id="3" creationId="{B2CCF1F0-DD31-AC16-064F-5DDA2DA2ABA6}"/>
          </ac:spMkLst>
        </pc:spChg>
        <pc:spChg chg="add mod">
          <ac:chgData name="Wu Haofei" userId="fa401753-9cbd-4017-9581-753b98bd6f08" providerId="ADAL" clId="{9D5E6410-502B-8A4E-B0C6-DC05EC74F1D6}" dt="2022-11-23T06:13:20.361" v="1321" actId="122"/>
          <ac:spMkLst>
            <pc:docMk/>
            <pc:sldMk cId="1964868727" sldId="259"/>
            <ac:spMk id="5" creationId="{56771CCC-2E00-2CC5-5663-8CA7A7F69B41}"/>
          </ac:spMkLst>
        </pc:spChg>
      </pc:sldChg>
      <pc:sldChg chg="addSp delSp modSp add mod setBg">
        <pc:chgData name="Wu Haofei" userId="fa401753-9cbd-4017-9581-753b98bd6f08" providerId="ADAL" clId="{9D5E6410-502B-8A4E-B0C6-DC05EC74F1D6}" dt="2022-11-24T10:45:05.763" v="1760" actId="1076"/>
        <pc:sldMkLst>
          <pc:docMk/>
          <pc:sldMk cId="3154148797" sldId="260"/>
        </pc:sldMkLst>
        <pc:spChg chg="add mod">
          <ac:chgData name="Wu Haofei" userId="fa401753-9cbd-4017-9581-753b98bd6f08" providerId="ADAL" clId="{9D5E6410-502B-8A4E-B0C6-DC05EC74F1D6}" dt="2022-11-21T08:50:06.006" v="230" actId="20577"/>
          <ac:spMkLst>
            <pc:docMk/>
            <pc:sldMk cId="3154148797" sldId="260"/>
            <ac:spMk id="2" creationId="{0F670FE7-F81F-33AB-17CF-8468B027D1D9}"/>
          </ac:spMkLst>
        </pc:spChg>
        <pc:spChg chg="mod">
          <ac:chgData name="Wu Haofei" userId="fa401753-9cbd-4017-9581-753b98bd6f08" providerId="ADAL" clId="{9D5E6410-502B-8A4E-B0C6-DC05EC74F1D6}" dt="2022-11-24T08:08:07.363" v="1687" actId="20577"/>
          <ac:spMkLst>
            <pc:docMk/>
            <pc:sldMk cId="3154148797" sldId="260"/>
            <ac:spMk id="4" creationId="{F28BD5E4-BD77-9702-D9B0-6E67727DB122}"/>
          </ac:spMkLst>
        </pc:spChg>
        <pc:spChg chg="add mod">
          <ac:chgData name="Wu Haofei" userId="fa401753-9cbd-4017-9581-753b98bd6f08" providerId="ADAL" clId="{9D5E6410-502B-8A4E-B0C6-DC05EC74F1D6}" dt="2022-11-24T08:08:41.628" v="1696" actId="1076"/>
          <ac:spMkLst>
            <pc:docMk/>
            <pc:sldMk cId="3154148797" sldId="260"/>
            <ac:spMk id="6" creationId="{E2FBB62E-4650-78F0-2C5C-1A9B6D5A68F6}"/>
          </ac:spMkLst>
        </pc:spChg>
        <pc:spChg chg="add mod">
          <ac:chgData name="Wu Haofei" userId="fa401753-9cbd-4017-9581-753b98bd6f08" providerId="ADAL" clId="{9D5E6410-502B-8A4E-B0C6-DC05EC74F1D6}" dt="2022-11-24T10:41:10.266" v="1741" actId="1076"/>
          <ac:spMkLst>
            <pc:docMk/>
            <pc:sldMk cId="3154148797" sldId="260"/>
            <ac:spMk id="14" creationId="{B0B24875-97FA-3C07-C396-0D8BB9B3B147}"/>
          </ac:spMkLst>
        </pc:spChg>
        <pc:grpChg chg="add del mod">
          <ac:chgData name="Wu Haofei" userId="fa401753-9cbd-4017-9581-753b98bd6f08" providerId="ADAL" clId="{9D5E6410-502B-8A4E-B0C6-DC05EC74F1D6}" dt="2022-11-21T10:23:50.131" v="690" actId="478"/>
          <ac:grpSpMkLst>
            <pc:docMk/>
            <pc:sldMk cId="3154148797" sldId="260"/>
            <ac:grpSpMk id="5" creationId="{36B5F7F9-6CD4-8680-4AA3-66F3A72874A7}"/>
          </ac:grpSpMkLst>
        </pc:grpChg>
        <pc:grpChg chg="add del mod">
          <ac:chgData name="Wu Haofei" userId="fa401753-9cbd-4017-9581-753b98bd6f08" providerId="ADAL" clId="{9D5E6410-502B-8A4E-B0C6-DC05EC74F1D6}" dt="2022-11-24T08:04:05.742" v="1542" actId="478"/>
          <ac:grpSpMkLst>
            <pc:docMk/>
            <pc:sldMk cId="3154148797" sldId="260"/>
            <ac:grpSpMk id="8" creationId="{D02E2183-986E-1CBE-0C18-8DD0F4502842}"/>
          </ac:grpSpMkLst>
        </pc:grpChg>
        <pc:picChg chg="add del mod">
          <ac:chgData name="Wu Haofei" userId="fa401753-9cbd-4017-9581-753b98bd6f08" providerId="ADAL" clId="{9D5E6410-502B-8A4E-B0C6-DC05EC74F1D6}" dt="2022-11-24T10:44:26.747" v="1750" actId="478"/>
          <ac:picMkLst>
            <pc:docMk/>
            <pc:sldMk cId="3154148797" sldId="260"/>
            <ac:picMk id="2" creationId="{3E257FEE-40C3-870B-EC1C-8057A44D5E0A}"/>
          </ac:picMkLst>
        </pc:picChg>
        <pc:picChg chg="mod">
          <ac:chgData name="Wu Haofei" userId="fa401753-9cbd-4017-9581-753b98bd6f08" providerId="ADAL" clId="{9D5E6410-502B-8A4E-B0C6-DC05EC74F1D6}" dt="2022-11-21T08:49:26.769" v="211" actId="164"/>
          <ac:picMkLst>
            <pc:docMk/>
            <pc:sldMk cId="3154148797" sldId="260"/>
            <ac:picMk id="3" creationId="{6A00C737-142E-00CB-D9C5-AF907E4C5E7E}"/>
          </ac:picMkLst>
        </pc:picChg>
        <pc:picChg chg="add del mod">
          <ac:chgData name="Wu Haofei" userId="fa401753-9cbd-4017-9581-753b98bd6f08" providerId="ADAL" clId="{9D5E6410-502B-8A4E-B0C6-DC05EC74F1D6}" dt="2022-11-24T08:05:07.455" v="1629" actId="478"/>
          <ac:picMkLst>
            <pc:docMk/>
            <pc:sldMk cId="3154148797" sldId="260"/>
            <ac:picMk id="3" creationId="{EE2268F9-87EB-366F-78DC-3BEEAE7B899E}"/>
          </ac:picMkLst>
        </pc:picChg>
        <pc:picChg chg="add del mod">
          <ac:chgData name="Wu Haofei" userId="fa401753-9cbd-4017-9581-753b98bd6f08" providerId="ADAL" clId="{9D5E6410-502B-8A4E-B0C6-DC05EC74F1D6}" dt="2022-11-24T10:44:41.775" v="1752" actId="478"/>
          <ac:picMkLst>
            <pc:docMk/>
            <pc:sldMk cId="3154148797" sldId="260"/>
            <ac:picMk id="5" creationId="{3470BA3D-D2D0-6650-3E07-5D3005C728FD}"/>
          </ac:picMkLst>
        </pc:picChg>
        <pc:picChg chg="del mod">
          <ac:chgData name="Wu Haofei" userId="fa401753-9cbd-4017-9581-753b98bd6f08" providerId="ADAL" clId="{9D5E6410-502B-8A4E-B0C6-DC05EC74F1D6}" dt="2022-11-21T10:23:50.798" v="691" actId="478"/>
          <ac:picMkLst>
            <pc:docMk/>
            <pc:sldMk cId="3154148797" sldId="260"/>
            <ac:picMk id="6" creationId="{F2014A3E-45CE-7C13-CA29-A69EADD70B48}"/>
          </ac:picMkLst>
        </pc:picChg>
        <pc:picChg chg="add del mod topLvl">
          <ac:chgData name="Wu Haofei" userId="fa401753-9cbd-4017-9581-753b98bd6f08" providerId="ADAL" clId="{9D5E6410-502B-8A4E-B0C6-DC05EC74F1D6}" dt="2022-11-24T08:04:05.742" v="1542" actId="478"/>
          <ac:picMkLst>
            <pc:docMk/>
            <pc:sldMk cId="3154148797" sldId="260"/>
            <ac:picMk id="7" creationId="{42100547-DF04-FEBA-9156-199407A63ACE}"/>
          </ac:picMkLst>
        </pc:picChg>
        <pc:picChg chg="add del mod">
          <ac:chgData name="Wu Haofei" userId="fa401753-9cbd-4017-9581-753b98bd6f08" providerId="ADAL" clId="{9D5E6410-502B-8A4E-B0C6-DC05EC74F1D6}" dt="2022-11-21T10:23:51.783" v="693" actId="478"/>
          <ac:picMkLst>
            <pc:docMk/>
            <pc:sldMk cId="3154148797" sldId="260"/>
            <ac:picMk id="7" creationId="{B9F4C110-DE99-07BB-667D-1C084FEA4E76}"/>
          </ac:picMkLst>
        </pc:picChg>
        <pc:picChg chg="del mod">
          <ac:chgData name="Wu Haofei" userId="fa401753-9cbd-4017-9581-753b98bd6f08" providerId="ADAL" clId="{9D5E6410-502B-8A4E-B0C6-DC05EC74F1D6}" dt="2022-11-21T10:23:51.251" v="692" actId="478"/>
          <ac:picMkLst>
            <pc:docMk/>
            <pc:sldMk cId="3154148797" sldId="260"/>
            <ac:picMk id="8" creationId="{201D56CC-B27A-575A-F6E7-DD4EB6B28C03}"/>
          </ac:picMkLst>
        </pc:picChg>
        <pc:picChg chg="add del mod">
          <ac:chgData name="Wu Haofei" userId="fa401753-9cbd-4017-9581-753b98bd6f08" providerId="ADAL" clId="{9D5E6410-502B-8A4E-B0C6-DC05EC74F1D6}" dt="2022-11-23T07:34:14.398" v="1421" actId="478"/>
          <ac:picMkLst>
            <pc:docMk/>
            <pc:sldMk cId="3154148797" sldId="260"/>
            <ac:picMk id="9" creationId="{0FAF5083-F63B-46D9-9FFD-38CA0A1DD770}"/>
          </ac:picMkLst>
        </pc:picChg>
        <pc:picChg chg="del">
          <ac:chgData name="Wu Haofei" userId="fa401753-9cbd-4017-9581-753b98bd6f08" providerId="ADAL" clId="{9D5E6410-502B-8A4E-B0C6-DC05EC74F1D6}" dt="2022-11-21T08:31:54.833" v="117" actId="478"/>
          <ac:picMkLst>
            <pc:docMk/>
            <pc:sldMk cId="3154148797" sldId="260"/>
            <ac:picMk id="10" creationId="{7B5C530A-EBF6-CAA5-76DC-EAC6DD886CF3}"/>
          </ac:picMkLst>
        </pc:picChg>
        <pc:picChg chg="add mod">
          <ac:chgData name="Wu Haofei" userId="fa401753-9cbd-4017-9581-753b98bd6f08" providerId="ADAL" clId="{9D5E6410-502B-8A4E-B0C6-DC05EC74F1D6}" dt="2022-11-24T10:44:45.612" v="1756" actId="962"/>
          <ac:picMkLst>
            <pc:docMk/>
            <pc:sldMk cId="3154148797" sldId="260"/>
            <ac:picMk id="10" creationId="{B120179F-E960-9D97-8067-67BF8DAB2952}"/>
          </ac:picMkLst>
        </pc:picChg>
        <pc:picChg chg="add del mod">
          <ac:chgData name="Wu Haofei" userId="fa401753-9cbd-4017-9581-753b98bd6f08" providerId="ADAL" clId="{9D5E6410-502B-8A4E-B0C6-DC05EC74F1D6}" dt="2022-11-23T07:34:44.730" v="1428" actId="478"/>
          <ac:picMkLst>
            <pc:docMk/>
            <pc:sldMk cId="3154148797" sldId="260"/>
            <ac:picMk id="10" creationId="{EA0906C5-39C3-A5DB-B251-11F61CD8FBA4}"/>
          </ac:picMkLst>
        </pc:picChg>
        <pc:picChg chg="add del mod">
          <ac:chgData name="Wu Haofei" userId="fa401753-9cbd-4017-9581-753b98bd6f08" providerId="ADAL" clId="{9D5E6410-502B-8A4E-B0C6-DC05EC74F1D6}" dt="2022-11-23T07:33:22.836" v="1406" actId="478"/>
          <ac:picMkLst>
            <pc:docMk/>
            <pc:sldMk cId="3154148797" sldId="260"/>
            <ac:picMk id="11" creationId="{5D7C86BF-D30E-3FF8-A981-86D94854EBF8}"/>
          </ac:picMkLst>
        </pc:picChg>
        <pc:picChg chg="add mod topLvl">
          <ac:chgData name="Wu Haofei" userId="fa401753-9cbd-4017-9581-753b98bd6f08" providerId="ADAL" clId="{9D5E6410-502B-8A4E-B0C6-DC05EC74F1D6}" dt="2022-11-24T10:41:29.809" v="1743" actId="1076"/>
          <ac:picMkLst>
            <pc:docMk/>
            <pc:sldMk cId="3154148797" sldId="260"/>
            <ac:picMk id="12" creationId="{18C718A3-AD7B-7F9F-F80B-41EAB094CD2B}"/>
          </ac:picMkLst>
        </pc:picChg>
        <pc:picChg chg="del">
          <ac:chgData name="Wu Haofei" userId="fa401753-9cbd-4017-9581-753b98bd6f08" providerId="ADAL" clId="{9D5E6410-502B-8A4E-B0C6-DC05EC74F1D6}" dt="2022-11-21T08:31:55.446" v="118" actId="478"/>
          <ac:picMkLst>
            <pc:docMk/>
            <pc:sldMk cId="3154148797" sldId="260"/>
            <ac:picMk id="12" creationId="{5E2E85CA-EC03-5BC1-1407-8F10967F4294}"/>
          </ac:picMkLst>
        </pc:picChg>
        <pc:picChg chg="add mod">
          <ac:chgData name="Wu Haofei" userId="fa401753-9cbd-4017-9581-753b98bd6f08" providerId="ADAL" clId="{9D5E6410-502B-8A4E-B0C6-DC05EC74F1D6}" dt="2022-11-24T08:06:27.651" v="1657" actId="1076"/>
          <ac:picMkLst>
            <pc:docMk/>
            <pc:sldMk cId="3154148797" sldId="260"/>
            <ac:picMk id="13" creationId="{0B787E13-1509-CB8E-F019-02E63F16D071}"/>
          </ac:picMkLst>
        </pc:picChg>
        <pc:picChg chg="del">
          <ac:chgData name="Wu Haofei" userId="fa401753-9cbd-4017-9581-753b98bd6f08" providerId="ADAL" clId="{9D5E6410-502B-8A4E-B0C6-DC05EC74F1D6}" dt="2022-11-21T08:31:55.997" v="119" actId="478"/>
          <ac:picMkLst>
            <pc:docMk/>
            <pc:sldMk cId="3154148797" sldId="260"/>
            <ac:picMk id="14" creationId="{545B4036-3965-F5ED-6A79-2FF06EC9D17D}"/>
          </ac:picMkLst>
        </pc:picChg>
        <pc:picChg chg="add mod">
          <ac:chgData name="Wu Haofei" userId="fa401753-9cbd-4017-9581-753b98bd6f08" providerId="ADAL" clId="{9D5E6410-502B-8A4E-B0C6-DC05EC74F1D6}" dt="2022-11-24T10:45:05.763" v="1760" actId="1076"/>
          <ac:picMkLst>
            <pc:docMk/>
            <pc:sldMk cId="3154148797" sldId="260"/>
            <ac:picMk id="15" creationId="{8983C649-169B-D79A-5B62-0EE60F7BFA51}"/>
          </ac:picMkLst>
        </pc:picChg>
        <pc:picChg chg="del">
          <ac:chgData name="Wu Haofei" userId="fa401753-9cbd-4017-9581-753b98bd6f08" providerId="ADAL" clId="{9D5E6410-502B-8A4E-B0C6-DC05EC74F1D6}" dt="2022-11-21T08:31:53.423" v="116" actId="478"/>
          <ac:picMkLst>
            <pc:docMk/>
            <pc:sldMk cId="3154148797" sldId="260"/>
            <ac:picMk id="16" creationId="{9EC02397-24CB-3682-00AC-B73357B0D83A}"/>
          </ac:picMkLst>
        </pc:picChg>
      </pc:sldChg>
      <pc:sldChg chg="delSp modSp add mod">
        <pc:chgData name="Wu Haofei" userId="fa401753-9cbd-4017-9581-753b98bd6f08" providerId="ADAL" clId="{9D5E6410-502B-8A4E-B0C6-DC05EC74F1D6}" dt="2022-11-21T10:00:53.357" v="278" actId="21"/>
        <pc:sldMkLst>
          <pc:docMk/>
          <pc:sldMk cId="786791470" sldId="261"/>
        </pc:sldMkLst>
        <pc:picChg chg="del mod">
          <ac:chgData name="Wu Haofei" userId="fa401753-9cbd-4017-9581-753b98bd6f08" providerId="ADAL" clId="{9D5E6410-502B-8A4E-B0C6-DC05EC74F1D6}" dt="2022-11-21T10:00:53.357" v="278" actId="21"/>
          <ac:picMkLst>
            <pc:docMk/>
            <pc:sldMk cId="786791470" sldId="261"/>
            <ac:picMk id="10" creationId="{7B5C530A-EBF6-CAA5-76DC-EAC6DD886CF3}"/>
          </ac:picMkLst>
        </pc:picChg>
      </pc:sldChg>
      <pc:sldChg chg="add">
        <pc:chgData name="Wu Haofei" userId="fa401753-9cbd-4017-9581-753b98bd6f08" providerId="ADAL" clId="{9D5E6410-502B-8A4E-B0C6-DC05EC74F1D6}" dt="2022-11-21T08:31:38.995" v="115"/>
        <pc:sldMkLst>
          <pc:docMk/>
          <pc:sldMk cId="1252782251" sldId="262"/>
        </pc:sldMkLst>
      </pc:sldChg>
      <pc:sldChg chg="modSp add mod ord setBg">
        <pc:chgData name="Wu Haofei" userId="fa401753-9cbd-4017-9581-753b98bd6f08" providerId="ADAL" clId="{9D5E6410-502B-8A4E-B0C6-DC05EC74F1D6}" dt="2022-11-21T10:41:12.558" v="1172" actId="207"/>
        <pc:sldMkLst>
          <pc:docMk/>
          <pc:sldMk cId="3123034853" sldId="263"/>
        </pc:sldMkLst>
        <pc:spChg chg="mod">
          <ac:chgData name="Wu Haofei" userId="fa401753-9cbd-4017-9581-753b98bd6f08" providerId="ADAL" clId="{9D5E6410-502B-8A4E-B0C6-DC05EC74F1D6}" dt="2022-11-21T10:41:12.558" v="1172" actId="207"/>
          <ac:spMkLst>
            <pc:docMk/>
            <pc:sldMk cId="3123034853" sldId="263"/>
            <ac:spMk id="4" creationId="{F28BD5E4-BD77-9702-D9B0-6E67727DB122}"/>
          </ac:spMkLst>
        </pc:spChg>
      </pc:sldChg>
      <pc:sldChg chg="addSp delSp modSp add mod setBg">
        <pc:chgData name="Wu Haofei" userId="fa401753-9cbd-4017-9581-753b98bd6f08" providerId="ADAL" clId="{9D5E6410-502B-8A4E-B0C6-DC05EC74F1D6}" dt="2022-11-24T11:25:36.482" v="1805" actId="20577"/>
        <pc:sldMkLst>
          <pc:docMk/>
          <pc:sldMk cId="1930294993" sldId="264"/>
        </pc:sldMkLst>
        <pc:spChg chg="mod">
          <ac:chgData name="Wu Haofei" userId="fa401753-9cbd-4017-9581-753b98bd6f08" providerId="ADAL" clId="{9D5E6410-502B-8A4E-B0C6-DC05EC74F1D6}" dt="2022-11-24T11:25:36.482" v="1805" actId="20577"/>
          <ac:spMkLst>
            <pc:docMk/>
            <pc:sldMk cId="1930294993" sldId="264"/>
            <ac:spMk id="2" creationId="{0F670FE7-F81F-33AB-17CF-8468B027D1D9}"/>
          </ac:spMkLst>
        </pc:spChg>
        <pc:spChg chg="mod">
          <ac:chgData name="Wu Haofei" userId="fa401753-9cbd-4017-9581-753b98bd6f08" providerId="ADAL" clId="{9D5E6410-502B-8A4E-B0C6-DC05EC74F1D6}" dt="2022-11-24T11:25:22.923" v="1801" actId="20577"/>
          <ac:spMkLst>
            <pc:docMk/>
            <pc:sldMk cId="1930294993" sldId="264"/>
            <ac:spMk id="4" creationId="{F28BD5E4-BD77-9702-D9B0-6E67727DB122}"/>
          </ac:spMkLst>
        </pc:spChg>
        <pc:spChg chg="add mod">
          <ac:chgData name="Wu Haofei" userId="fa401753-9cbd-4017-9581-753b98bd6f08" providerId="ADAL" clId="{9D5E6410-502B-8A4E-B0C6-DC05EC74F1D6}" dt="2022-11-24T11:12:58.810" v="1791" actId="20577"/>
          <ac:spMkLst>
            <pc:docMk/>
            <pc:sldMk cId="1930294993" sldId="264"/>
            <ac:spMk id="10" creationId="{D44C3048-3C15-94E6-1D66-73FF81FEC2D5}"/>
          </ac:spMkLst>
        </pc:spChg>
        <pc:grpChg chg="mod">
          <ac:chgData name="Wu Haofei" userId="fa401753-9cbd-4017-9581-753b98bd6f08" providerId="ADAL" clId="{9D5E6410-502B-8A4E-B0C6-DC05EC74F1D6}" dt="2022-11-23T07:28:34.482" v="1383" actId="1076"/>
          <ac:grpSpMkLst>
            <pc:docMk/>
            <pc:sldMk cId="1930294993" sldId="264"/>
            <ac:grpSpMk id="5" creationId="{36B5F7F9-6CD4-8680-4AA3-66F3A72874A7}"/>
          </ac:grpSpMkLst>
        </pc:grpChg>
        <pc:picChg chg="mod">
          <ac:chgData name="Wu Haofei" userId="fa401753-9cbd-4017-9581-753b98bd6f08" providerId="ADAL" clId="{9D5E6410-502B-8A4E-B0C6-DC05EC74F1D6}" dt="2022-11-23T07:31:40.464" v="1396" actId="208"/>
          <ac:picMkLst>
            <pc:docMk/>
            <pc:sldMk cId="1930294993" sldId="264"/>
            <ac:picMk id="3" creationId="{6A00C737-142E-00CB-D9C5-AF907E4C5E7E}"/>
          </ac:picMkLst>
        </pc:picChg>
        <pc:picChg chg="mod">
          <ac:chgData name="Wu Haofei" userId="fa401753-9cbd-4017-9581-753b98bd6f08" providerId="ADAL" clId="{9D5E6410-502B-8A4E-B0C6-DC05EC74F1D6}" dt="2022-11-23T07:31:46.339" v="1397" actId="208"/>
          <ac:picMkLst>
            <pc:docMk/>
            <pc:sldMk cId="1930294993" sldId="264"/>
            <ac:picMk id="6" creationId="{F2014A3E-45CE-7C13-CA29-A69EADD70B48}"/>
          </ac:picMkLst>
        </pc:picChg>
        <pc:picChg chg="mod">
          <ac:chgData name="Wu Haofei" userId="fa401753-9cbd-4017-9581-753b98bd6f08" providerId="ADAL" clId="{9D5E6410-502B-8A4E-B0C6-DC05EC74F1D6}" dt="2022-11-23T07:31:49.199" v="1398" actId="208"/>
          <ac:picMkLst>
            <pc:docMk/>
            <pc:sldMk cId="1930294993" sldId="264"/>
            <ac:picMk id="7" creationId="{B9F4C110-DE99-07BB-667D-1C084FEA4E76}"/>
          </ac:picMkLst>
        </pc:picChg>
        <pc:picChg chg="del mod">
          <ac:chgData name="Wu Haofei" userId="fa401753-9cbd-4017-9581-753b98bd6f08" providerId="ADAL" clId="{9D5E6410-502B-8A4E-B0C6-DC05EC74F1D6}" dt="2022-11-23T07:24:16.178" v="1325" actId="478"/>
          <ac:picMkLst>
            <pc:docMk/>
            <pc:sldMk cId="1930294993" sldId="264"/>
            <ac:picMk id="8" creationId="{201D56CC-B27A-575A-F6E7-DD4EB6B28C03}"/>
          </ac:picMkLst>
        </pc:picChg>
        <pc:picChg chg="del">
          <ac:chgData name="Wu Haofei" userId="fa401753-9cbd-4017-9581-753b98bd6f08" providerId="ADAL" clId="{9D5E6410-502B-8A4E-B0C6-DC05EC74F1D6}" dt="2022-11-23T07:24:48.104" v="1333" actId="478"/>
          <ac:picMkLst>
            <pc:docMk/>
            <pc:sldMk cId="1930294993" sldId="264"/>
            <ac:picMk id="9" creationId="{0FAF5083-F63B-46D9-9FFD-38CA0A1DD770}"/>
          </ac:picMkLst>
        </pc:picChg>
      </pc:sldChg>
      <pc:sldChg chg="add setBg">
        <pc:chgData name="Wu Haofei" userId="fa401753-9cbd-4017-9581-753b98bd6f08" providerId="ADAL" clId="{9D5E6410-502B-8A4E-B0C6-DC05EC74F1D6}" dt="2022-11-23T07:33:00.109" v="1399"/>
        <pc:sldMkLst>
          <pc:docMk/>
          <pc:sldMk cId="2208307726" sldId="265"/>
        </pc:sldMkLst>
      </pc:sldChg>
    </pc:docChg>
  </pc:docChgLst>
  <pc:docChgLst>
    <pc:chgData name="Wu Haofei" userId="fa401753-9cbd-4017-9581-753b98bd6f08" providerId="ADAL" clId="{F09907D8-371D-8243-91E7-9CFFCDF00F4F}"/>
    <pc:docChg chg="modSld">
      <pc:chgData name="Wu Haofei" userId="fa401753-9cbd-4017-9581-753b98bd6f08" providerId="ADAL" clId="{F09907D8-371D-8243-91E7-9CFFCDF00F4F}" dt="2022-11-23T16:28:47.538" v="60" actId="122"/>
      <pc:docMkLst>
        <pc:docMk/>
      </pc:docMkLst>
      <pc:sldChg chg="addSp modSp mod">
        <pc:chgData name="Wu Haofei" userId="fa401753-9cbd-4017-9581-753b98bd6f08" providerId="ADAL" clId="{F09907D8-371D-8243-91E7-9CFFCDF00F4F}" dt="2022-11-23T16:28:47.538" v="60" actId="122"/>
        <pc:sldMkLst>
          <pc:docMk/>
          <pc:sldMk cId="1964868727" sldId="259"/>
        </pc:sldMkLst>
        <pc:spChg chg="add mod">
          <ac:chgData name="Wu Haofei" userId="fa401753-9cbd-4017-9581-753b98bd6f08" providerId="ADAL" clId="{F09907D8-371D-8243-91E7-9CFFCDF00F4F}" dt="2022-11-23T16:28:47.538" v="60" actId="122"/>
          <ac:spMkLst>
            <pc:docMk/>
            <pc:sldMk cId="1964868727" sldId="259"/>
            <ac:spMk id="6" creationId="{BFA0D7A2-53FE-75C9-4077-007C5EF760F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F680B-448C-404D-BBC3-65168AA74179}" type="datetimeFigureOut">
              <a:rPr kumimoji="1" lang="zh-CN" altLang="en-US" smtClean="0"/>
              <a:t>2022/11/24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EDAE8-837A-AD40-9B8A-900D5BBCB9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5401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EDAE8-837A-AD40-9B8A-900D5BBCB9A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4610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EDAE8-837A-AD40-9B8A-900D5BBCB9A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8956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EDAE8-837A-AD40-9B8A-900D5BBCB9A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5789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EDAE8-837A-AD40-9B8A-900D5BBCB9A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996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D156D-D183-104E-AC26-EE2924BDE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8492BD-9A63-566A-A930-B979BD791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1F8C3C-F989-7617-551C-5EC812C51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663-1E26-9545-9DDB-B7DD5ED17FAF}" type="datetimeFigureOut">
              <a:rPr kumimoji="1" lang="zh-CN" altLang="en-US" smtClean="0"/>
              <a:t>2022/11/24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C501EF-2F8E-17A0-D536-AC0473A9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99BF2-C92B-6D60-C36A-4127E04B9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3761-7344-0F40-9A9E-274634FA96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324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F4694-805D-64C0-ED6C-ADB321C1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B09F89-81B6-E6D4-AF19-697148101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341C03-A1D9-815A-0D80-81BC9C01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663-1E26-9545-9DDB-B7DD5ED17FAF}" type="datetimeFigureOut">
              <a:rPr kumimoji="1" lang="zh-CN" altLang="en-US" smtClean="0"/>
              <a:t>2022/11/24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56AC27-90E6-EE35-A5D7-F1A64E33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2A7BEE-AE5C-32D6-D0F6-0C351BC7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3761-7344-0F40-9A9E-274634FA96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33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846D1F-4171-9BB9-6B3D-7E4B8FCCC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817821-389A-2CBB-9104-52AE212F5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12CE0A-FF2A-2795-C31D-EF9C0128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663-1E26-9545-9DDB-B7DD5ED17FAF}" type="datetimeFigureOut">
              <a:rPr kumimoji="1" lang="zh-CN" altLang="en-US" smtClean="0"/>
              <a:t>2022/11/24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9AB433-540D-6EB0-A810-81448F8F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9A138B-2524-0CC0-3FAA-CB2F452C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3761-7344-0F40-9A9E-274634FA96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174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B50AE-C0AE-A4E6-10CD-85ED3ACC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5642FA-54D7-1697-84B7-CA42CDB40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3BFBA-AFD3-9B7A-A567-C1554746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663-1E26-9545-9DDB-B7DD5ED17FAF}" type="datetimeFigureOut">
              <a:rPr kumimoji="1" lang="zh-CN" altLang="en-US" smtClean="0"/>
              <a:t>2022/11/24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19B086-9DE9-5CE6-CB6B-A9A8F3FD3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339C67-F1B8-D0C1-0E66-1CA048C9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3761-7344-0F40-9A9E-274634FA96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379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86266-28C2-CC3A-7489-B5591F7A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6228B0-BF2A-B3B6-C031-D0BCF6A99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057321-8DD1-8EDC-E7AA-A83D58A0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663-1E26-9545-9DDB-B7DD5ED17FAF}" type="datetimeFigureOut">
              <a:rPr kumimoji="1" lang="zh-CN" altLang="en-US" smtClean="0"/>
              <a:t>2022/11/24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1290F0-B926-E41E-D51D-31E50FB7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C269AA-2B09-EAB1-5CB5-83709D33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3761-7344-0F40-9A9E-274634FA96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795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94D39-E20E-8E13-DE4A-C3FF8D0A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D91E73-614C-3800-8DE3-29D8B7AEA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1AC32E-F5FA-8C05-61FF-36D1FD5DB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BD1D68-4616-57B1-A446-CF125FB7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663-1E26-9545-9DDB-B7DD5ED17FAF}" type="datetimeFigureOut">
              <a:rPr kumimoji="1" lang="zh-CN" altLang="en-US" smtClean="0"/>
              <a:t>2022/11/24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5DA743-F653-09BB-7EC9-D2D7B96D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000D01-F39A-7773-AFFF-75B66517F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3761-7344-0F40-9A9E-274634FA96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0113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A5FDA-BBC2-4577-4DB1-86DC7505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C02948-A210-19A1-AB64-E39CCBBA0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60C3EB-E14E-5DA1-0EDC-ECAEE31A9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BE7139-A688-1856-3625-B5DB7240F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862820-36E1-B3F4-BA46-FE664B2B8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B67DE0-5C60-F60B-F8F3-1B2708456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663-1E26-9545-9DDB-B7DD5ED17FAF}" type="datetimeFigureOut">
              <a:rPr kumimoji="1" lang="zh-CN" altLang="en-US" smtClean="0"/>
              <a:t>2022/11/24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4BDFA9-1F79-4ED5-D9F9-38D156E6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0D6E54-73AB-A9F5-435F-D7E35BE9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3761-7344-0F40-9A9E-274634FA96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087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F2F74-68DB-7D10-73BA-78FD17540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A3130A-F84C-3A6D-8A90-FD143BC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663-1E26-9545-9DDB-B7DD5ED17FAF}" type="datetimeFigureOut">
              <a:rPr kumimoji="1" lang="zh-CN" altLang="en-US" smtClean="0"/>
              <a:t>2022/11/24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BAD66F-6C1B-2236-8A19-4C5F54D73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5FE6DD-B110-EAF3-375D-FF4DEE36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3761-7344-0F40-9A9E-274634FA96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96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07F9B9-3E3F-577A-307F-93391DCC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663-1E26-9545-9DDB-B7DD5ED17FAF}" type="datetimeFigureOut">
              <a:rPr kumimoji="1" lang="zh-CN" altLang="en-US" smtClean="0"/>
              <a:t>2022/11/24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6AD02B-6CF6-CD22-A3D1-D2ADFA50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402C58-9D49-7D6A-22A7-A16E4145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3761-7344-0F40-9A9E-274634FA96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17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FD652-DB54-FA34-C75E-24CE9EF9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E8CC74-E783-0474-B126-E45AB0426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C55470-279C-96E2-778E-5D3496EA4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10741E-DA99-748B-DF72-FD588ACE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663-1E26-9545-9DDB-B7DD5ED17FAF}" type="datetimeFigureOut">
              <a:rPr kumimoji="1" lang="zh-CN" altLang="en-US" smtClean="0"/>
              <a:t>2022/11/24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1212CD-355D-2B5A-D141-54ADFC9A9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0DCF92-6232-B7AA-EBE3-DDBE9D9B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3761-7344-0F40-9A9E-274634FA96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83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40D38-AC3C-B78F-CA7D-91BD0AE6D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034CCC-100C-F69E-AD55-79F77834F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AE4E98-A0C7-2998-9E4F-14CFB8744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B5CA1F-13BC-D7F7-80E6-97A67CD8D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663-1E26-9545-9DDB-B7DD5ED17FAF}" type="datetimeFigureOut">
              <a:rPr kumimoji="1" lang="zh-CN" altLang="en-US" smtClean="0"/>
              <a:t>2022/11/24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78EC0D-3075-5DD0-1B29-7E3B3776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05A38D-057B-8B4F-00F0-CAD9C370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3761-7344-0F40-9A9E-274634FA96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825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D88393-F577-3B97-C242-3FFD5038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80B868-B98E-3D21-5FD2-821BBC9EF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181CA7-9622-12FE-00C3-424B37A2E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B3663-1E26-9545-9DDB-B7DD5ED17FAF}" type="datetimeFigureOut">
              <a:rPr kumimoji="1" lang="zh-CN" altLang="en-US" smtClean="0"/>
              <a:t>2022/11/24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400CAC-F6BD-0D8E-20C3-71B7DE9DC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43AF52-E981-AA98-3863-19BF92D3B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13761-7344-0F40-9A9E-274634FA96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975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6FB2E1BA-22FF-B81B-1B8E-5898F1915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722" y="1316853"/>
            <a:ext cx="850900" cy="850900"/>
          </a:xfrm>
          <a:prstGeom prst="rect">
            <a:avLst/>
          </a:prstGeom>
        </p:spPr>
      </p:pic>
      <p:pic>
        <p:nvPicPr>
          <p:cNvPr id="7" name="图片 6" descr="图标, 圆圈&#10;&#10;描述已自动生成">
            <a:extLst>
              <a:ext uri="{FF2B5EF4-FFF2-40B4-BE49-F238E27FC236}">
                <a16:creationId xmlns:a16="http://schemas.microsoft.com/office/drawing/2014/main" id="{77F400AF-2194-5310-3C72-AA7A85113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436" y="1316853"/>
            <a:ext cx="850900" cy="8509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DB7ED83-1E9D-721F-E395-FFD3C855D4CB}"/>
              </a:ext>
            </a:extLst>
          </p:cNvPr>
          <p:cNvSpPr txBox="1"/>
          <p:nvPr/>
        </p:nvSpPr>
        <p:spPr>
          <a:xfrm>
            <a:off x="2203020" y="2167753"/>
            <a:ext cx="13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非常不开心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2F26C8-0046-04B3-A986-170119E42703}"/>
              </a:ext>
            </a:extLst>
          </p:cNvPr>
          <p:cNvSpPr txBox="1"/>
          <p:nvPr/>
        </p:nvSpPr>
        <p:spPr>
          <a:xfrm>
            <a:off x="5662999" y="2167753"/>
            <a:ext cx="112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非常开心</a:t>
            </a:r>
          </a:p>
        </p:txBody>
      </p:sp>
    </p:spTree>
    <p:extLst>
      <p:ext uri="{BB962C8B-B14F-4D97-AF65-F5344CB8AC3E}">
        <p14:creationId xmlns:p14="http://schemas.microsoft.com/office/powerpoint/2010/main" val="3381564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A1F9819-385C-9D35-255B-FAE2325C42EA}"/>
              </a:ext>
            </a:extLst>
          </p:cNvPr>
          <p:cNvSpPr txBox="1"/>
          <p:nvPr/>
        </p:nvSpPr>
        <p:spPr>
          <a:xfrm>
            <a:off x="1860331" y="1555530"/>
            <a:ext cx="270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请选择您此刻的愉悦程度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1901AAB-38DF-136F-03A2-CD796C66F95F}"/>
              </a:ext>
            </a:extLst>
          </p:cNvPr>
          <p:cNvSpPr txBox="1"/>
          <p:nvPr/>
        </p:nvSpPr>
        <p:spPr>
          <a:xfrm>
            <a:off x="1860332" y="2501462"/>
            <a:ext cx="238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/>
              <a:t>请等待玩家</a:t>
            </a:r>
            <a:r>
              <a:rPr kumimoji="1" lang="en-US" altLang="zh-CN"/>
              <a:t>B</a:t>
            </a:r>
            <a:r>
              <a:rPr kumimoji="1" lang="zh-CN" altLang="en-US"/>
              <a:t>做出选择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CCF1F0-DD31-AC16-064F-5DDA2DA2ABA6}"/>
              </a:ext>
            </a:extLst>
          </p:cNvPr>
          <p:cNvSpPr txBox="1"/>
          <p:nvPr/>
        </p:nvSpPr>
        <p:spPr>
          <a:xfrm>
            <a:off x="1860332" y="323718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/>
              <a:t>你获得了      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771CCC-2E00-2CC5-5663-8CA7A7F69B41}"/>
              </a:ext>
            </a:extLst>
          </p:cNvPr>
          <p:cNvSpPr txBox="1"/>
          <p:nvPr/>
        </p:nvSpPr>
        <p:spPr>
          <a:xfrm>
            <a:off x="1954925" y="4014952"/>
            <a:ext cx="206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/>
              <a:t>玩家</a:t>
            </a:r>
            <a:r>
              <a:rPr kumimoji="1" lang="en-US" altLang="zh-CN"/>
              <a:t>B</a:t>
            </a:r>
            <a:r>
              <a:rPr kumimoji="1" lang="zh-CN" altLang="en-US"/>
              <a:t>获得了      元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A0D7A2-53FE-75C9-4077-007C5EF760F3}"/>
              </a:ext>
            </a:extLst>
          </p:cNvPr>
          <p:cNvSpPr txBox="1"/>
          <p:nvPr/>
        </p:nvSpPr>
        <p:spPr>
          <a:xfrm>
            <a:off x="6375042" y="1924862"/>
            <a:ext cx="302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/>
              <a:t>游戏已结束，谢谢您的配合！</a:t>
            </a:r>
          </a:p>
        </p:txBody>
      </p:sp>
    </p:spTree>
    <p:extLst>
      <p:ext uri="{BB962C8B-B14F-4D97-AF65-F5344CB8AC3E}">
        <p14:creationId xmlns:p14="http://schemas.microsoft.com/office/powerpoint/2010/main" val="196486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8BD5E4-BD77-9702-D9B0-6E67727DB122}"/>
              </a:ext>
            </a:extLst>
          </p:cNvPr>
          <p:cNvSpPr txBox="1"/>
          <p:nvPr/>
        </p:nvSpPr>
        <p:spPr>
          <a:xfrm>
            <a:off x="280242" y="342492"/>
            <a:ext cx="82439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rgbClr val="FFFF00"/>
                </a:solidFill>
                <a:effectLst/>
                <a:latin typeface="Helvetica" pitchFamily="2" charset="0"/>
              </a:rPr>
              <a:t>欢迎参加本游戏</a:t>
            </a:r>
            <a:endParaRPr lang="en-US" altLang="zh-CN">
              <a:solidFill>
                <a:srgbClr val="FFFF00"/>
              </a:solidFill>
              <a:effectLst/>
              <a:latin typeface="Helvetica" pitchFamily="2" charset="0"/>
            </a:endParaRPr>
          </a:p>
          <a:p>
            <a:pPr algn="ctr"/>
            <a:r>
              <a:rPr lang="zh-CN" altLang="en-US">
                <a:latin typeface="Helvetica" pitchFamily="2" charset="0"/>
              </a:rPr>
              <a:t>您将与一位玩家</a:t>
            </a:r>
            <a:r>
              <a:rPr lang="en-US" altLang="zh-CN">
                <a:latin typeface="Helvetica" pitchFamily="2" charset="0"/>
              </a:rPr>
              <a:t>B</a:t>
            </a:r>
            <a:r>
              <a:rPr lang="zh-CN" altLang="en-US">
                <a:latin typeface="Helvetica" pitchFamily="2" charset="0"/>
              </a:rPr>
              <a:t>同时开始本游戏</a:t>
            </a:r>
            <a:endParaRPr lang="zh-CN" altLang="en-US">
              <a:effectLst/>
              <a:latin typeface="Helvetica" pitchFamily="2" charset="0"/>
            </a:endParaRPr>
          </a:p>
          <a:p>
            <a:pPr algn="ctr"/>
            <a:r>
              <a:rPr lang="zh-CN" altLang="en-US">
                <a:effectLst/>
                <a:latin typeface="Helvetica" pitchFamily="2" charset="0"/>
              </a:rPr>
              <a:t>请将您的左手中指、食指分别放到键盘</a:t>
            </a:r>
            <a:r>
              <a:rPr lang="en-US" altLang="zh-CN">
                <a:effectLst/>
                <a:latin typeface="Helvetica" pitchFamily="2" charset="0"/>
              </a:rPr>
              <a:t>"</a:t>
            </a:r>
            <a:r>
              <a:rPr lang="en-US" altLang="zh-CN">
                <a:solidFill>
                  <a:srgbClr val="FFFF00"/>
                </a:solidFill>
                <a:effectLst/>
                <a:latin typeface="Helvetica" pitchFamily="2" charset="0"/>
              </a:rPr>
              <a:t>r</a:t>
            </a:r>
            <a:r>
              <a:rPr lang="en-US" altLang="zh-CN">
                <a:effectLst/>
                <a:latin typeface="Helvetica" pitchFamily="2" charset="0"/>
              </a:rPr>
              <a:t>"</a:t>
            </a:r>
            <a:r>
              <a:rPr lang="zh-CN" altLang="en-US">
                <a:effectLst/>
                <a:latin typeface="Helvetica" pitchFamily="2" charset="0"/>
              </a:rPr>
              <a:t>，</a:t>
            </a:r>
            <a:r>
              <a:rPr lang="en-US" altLang="zh-CN">
                <a:effectLst/>
                <a:latin typeface="Helvetica" pitchFamily="2" charset="0"/>
              </a:rPr>
              <a:t>"</a:t>
            </a:r>
            <a:r>
              <a:rPr lang="en-US" altLang="zh-CN">
                <a:solidFill>
                  <a:srgbClr val="FF0000"/>
                </a:solidFill>
                <a:effectLst/>
                <a:latin typeface="Helvetica" pitchFamily="2" charset="0"/>
              </a:rPr>
              <a:t>f</a:t>
            </a:r>
            <a:r>
              <a:rPr lang="en-US" altLang="zh-CN">
                <a:effectLst/>
                <a:latin typeface="Helvetica" pitchFamily="2" charset="0"/>
              </a:rPr>
              <a:t>"</a:t>
            </a:r>
            <a:r>
              <a:rPr lang="zh-CN" altLang="en-US">
                <a:effectLst/>
                <a:latin typeface="Helvetica" pitchFamily="2" charset="0"/>
              </a:rPr>
              <a:t>键上。</a:t>
            </a:r>
          </a:p>
          <a:p>
            <a:pPr algn="ctr"/>
            <a:r>
              <a:rPr lang="zh-CN" altLang="en-US">
                <a:effectLst/>
                <a:latin typeface="Helvetica" pitchFamily="2" charset="0"/>
              </a:rPr>
              <a:t>右手中指、食指分别放到键盘</a:t>
            </a:r>
            <a:r>
              <a:rPr lang="en-US" altLang="zh-CN">
                <a:effectLst/>
                <a:latin typeface="Helvetica" pitchFamily="2" charset="0"/>
              </a:rPr>
              <a:t>"</a:t>
            </a:r>
            <a:r>
              <a:rPr lang="en-US" altLang="zh-CN" err="1">
                <a:solidFill>
                  <a:srgbClr val="0070C0"/>
                </a:solidFill>
                <a:effectLst/>
                <a:latin typeface="Helvetica" pitchFamily="2" charset="0"/>
              </a:rPr>
              <a:t>i</a:t>
            </a:r>
            <a:r>
              <a:rPr lang="en-US" altLang="zh-CN">
                <a:effectLst/>
                <a:latin typeface="Helvetica" pitchFamily="2" charset="0"/>
              </a:rPr>
              <a:t>" </a:t>
            </a:r>
            <a:r>
              <a:rPr lang="zh-CN" altLang="en-US">
                <a:effectLst/>
                <a:latin typeface="Helvetica" pitchFamily="2" charset="0"/>
              </a:rPr>
              <a:t>，</a:t>
            </a:r>
            <a:r>
              <a:rPr lang="en-US" altLang="zh-CN">
                <a:effectLst/>
                <a:latin typeface="Helvetica" pitchFamily="2" charset="0"/>
              </a:rPr>
              <a:t>"</a:t>
            </a:r>
            <a:r>
              <a:rPr lang="en-US" altLang="zh-CN">
                <a:solidFill>
                  <a:srgbClr val="00B050"/>
                </a:solidFill>
                <a:effectLst/>
                <a:latin typeface="Helvetica" pitchFamily="2" charset="0"/>
              </a:rPr>
              <a:t>j</a:t>
            </a:r>
            <a:r>
              <a:rPr lang="en-US" altLang="zh-CN">
                <a:effectLst/>
                <a:latin typeface="Helvetica" pitchFamily="2" charset="0"/>
              </a:rPr>
              <a:t>"</a:t>
            </a:r>
            <a:r>
              <a:rPr lang="zh-CN" altLang="en-US">
                <a:effectLst/>
                <a:latin typeface="Helvetica" pitchFamily="2" charset="0"/>
              </a:rPr>
              <a:t>键上。</a:t>
            </a:r>
          </a:p>
          <a:p>
            <a:pPr algn="ctr"/>
            <a:r>
              <a:rPr lang="zh-CN" altLang="en-US">
                <a:effectLst/>
                <a:latin typeface="Helvetica" pitchFamily="2" charset="0"/>
              </a:rPr>
              <a:t>在稍后，屏幕上会出现红、黄、蓝、绿四个不同颜色的老虎机。</a:t>
            </a:r>
          </a:p>
          <a:p>
            <a:pPr algn="ctr"/>
            <a:r>
              <a:rPr lang="zh-CN" altLang="en-US">
                <a:effectLst/>
                <a:latin typeface="Helvetica" pitchFamily="2" charset="0"/>
              </a:rPr>
              <a:t>您需要尽快按下对应位置的键来选择其中的一个老虎机</a:t>
            </a:r>
          </a:p>
          <a:p>
            <a:pPr algn="ctr"/>
            <a:r>
              <a:rPr lang="en-US" altLang="zh-CN">
                <a:effectLst/>
                <a:latin typeface="Helvetica" pitchFamily="2" charset="0"/>
              </a:rPr>
              <a:t>(</a:t>
            </a:r>
            <a:r>
              <a:rPr lang="zh-CN" altLang="en-US">
                <a:effectLst/>
                <a:latin typeface="Helvetica" pitchFamily="2" charset="0"/>
              </a:rPr>
              <a:t>如</a:t>
            </a:r>
            <a:r>
              <a:rPr lang="en-US" altLang="zh-CN">
                <a:effectLst/>
                <a:latin typeface="Helvetica" pitchFamily="2" charset="0"/>
              </a:rPr>
              <a:t>“</a:t>
            </a:r>
            <a:r>
              <a:rPr lang="en-US" altLang="zh-CN">
                <a:solidFill>
                  <a:srgbClr val="FFFF00"/>
                </a:solidFill>
                <a:effectLst/>
                <a:latin typeface="Helvetica" pitchFamily="2" charset="0"/>
              </a:rPr>
              <a:t>r</a:t>
            </a:r>
            <a:r>
              <a:rPr lang="en-US" altLang="zh-CN">
                <a:effectLst/>
                <a:latin typeface="Helvetica" pitchFamily="2" charset="0"/>
              </a:rPr>
              <a:t>”</a:t>
            </a:r>
            <a:r>
              <a:rPr lang="zh-CN" altLang="en-US">
                <a:effectLst/>
                <a:latin typeface="Helvetica" pitchFamily="2" charset="0"/>
              </a:rPr>
              <a:t>键对应最左边黄色的老虎机，</a:t>
            </a:r>
            <a:r>
              <a:rPr lang="en-US" altLang="zh-CN">
                <a:effectLst/>
                <a:latin typeface="Helvetica" pitchFamily="2" charset="0"/>
              </a:rPr>
              <a:t> “</a:t>
            </a:r>
            <a:r>
              <a:rPr lang="en-US" altLang="zh-CN">
                <a:solidFill>
                  <a:srgbClr val="00B050"/>
                </a:solidFill>
                <a:effectLst/>
                <a:latin typeface="Helvetica" pitchFamily="2" charset="0"/>
              </a:rPr>
              <a:t>j</a:t>
            </a:r>
            <a:r>
              <a:rPr lang="en-US" altLang="zh-CN">
                <a:effectLst/>
                <a:latin typeface="Helvetica" pitchFamily="2" charset="0"/>
              </a:rPr>
              <a:t>”</a:t>
            </a:r>
            <a:r>
              <a:rPr lang="zh-CN" altLang="en-US">
                <a:effectLst/>
                <a:latin typeface="Helvetica" pitchFamily="2" charset="0"/>
              </a:rPr>
              <a:t>键对应最右边的绿色老虎</a:t>
            </a:r>
            <a:r>
              <a:rPr lang="en-US" altLang="zh-CN">
                <a:effectLst/>
                <a:latin typeface="Helvetica" pitchFamily="2" charset="0"/>
              </a:rPr>
              <a:t>)</a:t>
            </a:r>
            <a:endParaRPr lang="en-US" altLang="zh-CN">
              <a:latin typeface="Helvetica" pitchFamily="2" charset="0"/>
            </a:endParaRPr>
          </a:p>
          <a:p>
            <a:pPr algn="ctr"/>
            <a:r>
              <a:rPr lang="zh-CN" altLang="en-US">
                <a:effectLst/>
                <a:latin typeface="Helvetica" pitchFamily="2" charset="0"/>
              </a:rPr>
              <a:t>之后，该老虎机会呈现您本次选择的收益。</a:t>
            </a:r>
          </a:p>
          <a:p>
            <a:pPr algn="ctr"/>
            <a:r>
              <a:rPr lang="zh-CN" altLang="en-US">
                <a:effectLst/>
                <a:latin typeface="Helvetica" pitchFamily="2" charset="0"/>
              </a:rPr>
              <a:t>若您未及时按键选择，会有红色的</a:t>
            </a:r>
            <a:r>
              <a:rPr lang="en-US" altLang="zh-CN">
                <a:solidFill>
                  <a:srgbClr val="FF0000"/>
                </a:solidFill>
                <a:effectLst/>
                <a:latin typeface="Helvetica" pitchFamily="2" charset="0"/>
              </a:rPr>
              <a:t>X</a:t>
            </a:r>
            <a:r>
              <a:rPr lang="zh-CN" altLang="en-US">
                <a:effectLst/>
                <a:latin typeface="Helvetica" pitchFamily="2" charset="0"/>
              </a:rPr>
              <a:t>进行错误提示，并且本次不会获得任何收益。</a:t>
            </a:r>
            <a:endParaRPr lang="en-US" altLang="zh-CN">
              <a:effectLst/>
              <a:latin typeface="Helvetica" pitchFamily="2" charset="0"/>
            </a:endParaRPr>
          </a:p>
          <a:p>
            <a:pPr algn="ctr"/>
            <a:r>
              <a:rPr lang="zh-CN" altLang="en-US">
                <a:effectLst/>
                <a:latin typeface="Helvetica" pitchFamily="2" charset="0"/>
              </a:rPr>
              <a:t>如果您成功</a:t>
            </a:r>
            <a:r>
              <a:rPr lang="zh-CN" altLang="en-US">
                <a:latin typeface="Helvetica" pitchFamily="2" charset="0"/>
              </a:rPr>
              <a:t>完成选择</a:t>
            </a:r>
            <a:r>
              <a:rPr lang="zh-CN" altLang="en-US">
                <a:effectLst/>
                <a:latin typeface="Helvetica" pitchFamily="2" charset="0"/>
              </a:rPr>
              <a:t>，您将会看到您与一名匿名玩家在本次分别获得的收益。</a:t>
            </a:r>
            <a:endParaRPr lang="en-US" altLang="zh-CN">
              <a:effectLst/>
              <a:latin typeface="Helvetica" pitchFamily="2" charset="0"/>
            </a:endParaRPr>
          </a:p>
          <a:p>
            <a:pPr algn="ctr"/>
            <a:r>
              <a:rPr lang="zh-CN" altLang="en-US">
                <a:effectLst/>
                <a:latin typeface="Helvetica" pitchFamily="2" charset="0"/>
              </a:rPr>
              <a:t>你们每次的收益会不断累加。</a:t>
            </a:r>
          </a:p>
          <a:p>
            <a:pPr algn="ctr"/>
            <a:r>
              <a:rPr lang="zh-CN" altLang="en-US">
                <a:effectLst/>
                <a:latin typeface="Helvetica" pitchFamily="2" charset="0"/>
              </a:rPr>
              <a:t>然后将出现一个评分选项，需要您对您当前的愉悦程度进行评分</a:t>
            </a:r>
            <a:endParaRPr lang="en-US" altLang="zh-CN">
              <a:effectLst/>
              <a:latin typeface="Helvetica" pitchFamily="2" charset="0"/>
            </a:endParaRPr>
          </a:p>
          <a:p>
            <a:pPr algn="ctr"/>
            <a:r>
              <a:rPr lang="zh-CN" altLang="en-US">
                <a:effectLst/>
                <a:latin typeface="Helvetica" pitchFamily="2" charset="0"/>
              </a:rPr>
              <a:t>最左边代表您现在</a:t>
            </a:r>
            <a:r>
              <a:rPr lang="en-US" altLang="zh-CN">
                <a:effectLst/>
                <a:latin typeface="Helvetica" pitchFamily="2" charset="0"/>
              </a:rPr>
              <a:t>“</a:t>
            </a:r>
            <a:r>
              <a:rPr lang="zh-CN" altLang="en-US">
                <a:effectLst/>
                <a:latin typeface="Helvetica" pitchFamily="2" charset="0"/>
              </a:rPr>
              <a:t>非常不开心</a:t>
            </a:r>
            <a:r>
              <a:rPr lang="en-US" altLang="zh-CN">
                <a:effectLst/>
                <a:latin typeface="Helvetica" pitchFamily="2" charset="0"/>
              </a:rPr>
              <a:t>”</a:t>
            </a:r>
            <a:r>
              <a:rPr lang="en-US" altLang="zh-CN">
                <a:latin typeface="Helvetica" pitchFamily="2" charset="0"/>
              </a:rPr>
              <a:t>; </a:t>
            </a:r>
            <a:r>
              <a:rPr lang="zh-CN" altLang="en-US">
                <a:effectLst/>
                <a:latin typeface="Helvetica" pitchFamily="2" charset="0"/>
              </a:rPr>
              <a:t>最右边代表您现在</a:t>
            </a:r>
            <a:r>
              <a:rPr lang="en-US" altLang="zh-CN">
                <a:effectLst/>
                <a:latin typeface="Helvetica" pitchFamily="2" charset="0"/>
              </a:rPr>
              <a:t>"</a:t>
            </a:r>
            <a:r>
              <a:rPr lang="zh-CN" altLang="en-US">
                <a:effectLst/>
                <a:latin typeface="Helvetica" pitchFamily="2" charset="0"/>
              </a:rPr>
              <a:t>非常开心”。</a:t>
            </a:r>
          </a:p>
          <a:p>
            <a:pPr algn="ctr"/>
            <a:r>
              <a:rPr lang="zh-CN" altLang="en-US">
                <a:effectLst/>
                <a:latin typeface="Helvetica" pitchFamily="2" charset="0"/>
              </a:rPr>
              <a:t>您在本按键游戏中获得的总收益越高，您最终获得的被试费也就越高。</a:t>
            </a:r>
            <a:endParaRPr lang="en-US" altLang="zh-CN">
              <a:effectLst/>
              <a:latin typeface="Helvetica" pitchFamily="2" charset="0"/>
            </a:endParaRPr>
          </a:p>
          <a:p>
            <a:pPr algn="ctr"/>
            <a:r>
              <a:rPr lang="zh-CN" altLang="en-US">
                <a:effectLst/>
                <a:latin typeface="Helvetica" pitchFamily="2" charset="0"/>
              </a:rPr>
              <a:t>请注意，每个老虎机提供的收益不同且会不断变化。</a:t>
            </a:r>
          </a:p>
          <a:p>
            <a:pPr algn="ctr"/>
            <a:r>
              <a:rPr lang="zh-CN" altLang="en-US">
                <a:solidFill>
                  <a:srgbClr val="FFFF00"/>
                </a:solidFill>
                <a:effectLst/>
                <a:latin typeface="Helvetica" pitchFamily="2" charset="0"/>
              </a:rPr>
              <a:t>认真阅读后，请再次确认您手指的位置，并按空格键开始游戏</a:t>
            </a:r>
          </a:p>
          <a:p>
            <a:pPr algn="ctr"/>
            <a:endParaRPr kumimoji="1" lang="zh-CN" altLang="en-US"/>
          </a:p>
        </p:txBody>
      </p:sp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6A00C737-142E-00CB-D9C5-AF907E4C5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20000" cy="2880000"/>
          </a:xfrm>
          <a:prstGeom prst="rect">
            <a:avLst/>
          </a:prstGeom>
        </p:spPr>
      </p:pic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F2014A3E-45CE-7C13-CA29-A69EADD70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" y="1554480"/>
            <a:ext cx="5120000" cy="2880000"/>
          </a:xfrm>
          <a:prstGeom prst="rect">
            <a:avLst/>
          </a:prstGeom>
        </p:spPr>
      </p:pic>
      <p:pic>
        <p:nvPicPr>
          <p:cNvPr id="8" name="图片 7" descr="图标&#10;&#10;描述已自动生成">
            <a:extLst>
              <a:ext uri="{FF2B5EF4-FFF2-40B4-BE49-F238E27FC236}">
                <a16:creationId xmlns:a16="http://schemas.microsoft.com/office/drawing/2014/main" id="{201D56CC-B27A-575A-F6E7-DD4EB6B28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43149"/>
            <a:ext cx="5120000" cy="2880000"/>
          </a:xfrm>
          <a:prstGeom prst="rect">
            <a:avLst/>
          </a:prstGeom>
        </p:spPr>
      </p:pic>
      <p:pic>
        <p:nvPicPr>
          <p:cNvPr id="10" name="图片 9" descr="图片包含 图表&#10;&#10;描述已自动生成">
            <a:extLst>
              <a:ext uri="{FF2B5EF4-FFF2-40B4-BE49-F238E27FC236}">
                <a16:creationId xmlns:a16="http://schemas.microsoft.com/office/drawing/2014/main" id="{7B5C530A-EBF6-CAA5-76DC-EAC6DD886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4188" y="274194"/>
            <a:ext cx="5120000" cy="2880000"/>
          </a:xfrm>
          <a:prstGeom prst="rect">
            <a:avLst/>
          </a:prstGeom>
        </p:spPr>
      </p:pic>
      <p:pic>
        <p:nvPicPr>
          <p:cNvPr id="12" name="图片 11" descr="图表, 日程表, 箱线图&#10;&#10;描述已自动生成">
            <a:extLst>
              <a:ext uri="{FF2B5EF4-FFF2-40B4-BE49-F238E27FC236}">
                <a16:creationId xmlns:a16="http://schemas.microsoft.com/office/drawing/2014/main" id="{5E2E85CA-EC03-5BC1-1407-8F10967F42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6080" y="3035448"/>
            <a:ext cx="5120000" cy="2880000"/>
          </a:xfrm>
          <a:prstGeom prst="rect">
            <a:avLst/>
          </a:prstGeom>
        </p:spPr>
      </p:pic>
      <p:pic>
        <p:nvPicPr>
          <p:cNvPr id="14" name="图片 13" descr="图片包含 图标&#10;&#10;描述已自动生成">
            <a:extLst>
              <a:ext uri="{FF2B5EF4-FFF2-40B4-BE49-F238E27FC236}">
                <a16:creationId xmlns:a16="http://schemas.microsoft.com/office/drawing/2014/main" id="{545B4036-3965-F5ED-6A79-2FF06EC9D1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4430" y="4046298"/>
            <a:ext cx="5120000" cy="2880000"/>
          </a:xfrm>
          <a:prstGeom prst="rect">
            <a:avLst/>
          </a:prstGeom>
        </p:spPr>
      </p:pic>
      <p:pic>
        <p:nvPicPr>
          <p:cNvPr id="16" name="图片 15" descr="图片包含 图表&#10;&#10;描述已自动生成">
            <a:extLst>
              <a:ext uri="{FF2B5EF4-FFF2-40B4-BE49-F238E27FC236}">
                <a16:creationId xmlns:a16="http://schemas.microsoft.com/office/drawing/2014/main" id="{9EC02397-24CB-3682-00AC-B73357B0D8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3242" y="1106374"/>
            <a:ext cx="512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3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F2014A3E-45CE-7C13-CA29-A69EADD70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3" y="2613145"/>
            <a:ext cx="2112000" cy="11880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8" name="图片 7" descr="图标&#10;&#10;描述已自动生成">
            <a:extLst>
              <a:ext uri="{FF2B5EF4-FFF2-40B4-BE49-F238E27FC236}">
                <a16:creationId xmlns:a16="http://schemas.microsoft.com/office/drawing/2014/main" id="{201D56CC-B27A-575A-F6E7-DD4EB6B28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577" y="2613145"/>
            <a:ext cx="2111999" cy="11880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28BD5E4-BD77-9702-D9B0-6E67727DB122}"/>
              </a:ext>
            </a:extLst>
          </p:cNvPr>
          <p:cNvSpPr txBox="1"/>
          <p:nvPr/>
        </p:nvSpPr>
        <p:spPr>
          <a:xfrm>
            <a:off x="4701026" y="31110"/>
            <a:ext cx="7490973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FF00"/>
                </a:solidFill>
                <a:effectLst/>
                <a:latin typeface="Helvetica" pitchFamily="2" charset="0"/>
              </a:rPr>
              <a:t>欢迎参加本游戏</a:t>
            </a:r>
            <a:endParaRPr lang="en-US" altLang="zh-CN" sz="2400">
              <a:solidFill>
                <a:srgbClr val="FFFF00"/>
              </a:solidFill>
              <a:effectLst/>
              <a:latin typeface="Helvetica" pitchFamily="2" charset="0"/>
            </a:endParaRPr>
          </a:p>
          <a:p>
            <a:r>
              <a:rPr lang="zh-CN" altLang="en-US" sz="2000">
                <a:solidFill>
                  <a:srgbClr val="FFFF00"/>
                </a:solidFill>
                <a:effectLst/>
                <a:latin typeface="Helvetica" pitchFamily="2" charset="0"/>
              </a:rPr>
              <a:t>游戏设置：</a:t>
            </a:r>
            <a:endParaRPr lang="en-US" altLang="zh-CN" sz="2000">
              <a:solidFill>
                <a:srgbClr val="FFFF00"/>
              </a:solidFill>
              <a:effectLst/>
              <a:latin typeface="Helvetica" pitchFamily="2" charset="0"/>
            </a:endParaRPr>
          </a:p>
          <a:p>
            <a:endParaRPr lang="en-US" altLang="zh-CN" sz="2000">
              <a:solidFill>
                <a:srgbClr val="FFFF00"/>
              </a:solidFill>
              <a:effectLst/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>
                <a:latin typeface="Helvetica" pitchFamily="2" charset="0"/>
              </a:rPr>
              <a:t>您将与一位玩家</a:t>
            </a:r>
            <a:r>
              <a:rPr lang="en-US" altLang="zh-CN">
                <a:latin typeface="Helvetica" pitchFamily="2" charset="0"/>
              </a:rPr>
              <a:t>B</a:t>
            </a:r>
            <a:r>
              <a:rPr lang="zh-CN" altLang="en-US">
                <a:latin typeface="Helvetica" pitchFamily="2" charset="0"/>
              </a:rPr>
              <a:t>同时开始本游戏</a:t>
            </a:r>
            <a:endParaRPr lang="en-US" altLang="zh-CN"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l"/>
            </a:pPr>
            <a:endParaRPr lang="zh-CN" altLang="en-US">
              <a:effectLst/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>
                <a:effectLst/>
                <a:latin typeface="Helvetica" pitchFamily="2" charset="0"/>
              </a:rPr>
              <a:t>请将您的</a:t>
            </a:r>
            <a:r>
              <a:rPr lang="zh-CN" altLang="en-US">
                <a:solidFill>
                  <a:schemeClr val="bg1"/>
                </a:solidFill>
                <a:effectLst/>
                <a:latin typeface="Helvetica" pitchFamily="2" charset="0"/>
              </a:rPr>
              <a:t>左手</a:t>
            </a:r>
            <a:r>
              <a:rPr lang="zh-CN" altLang="en-US">
                <a:solidFill>
                  <a:srgbClr val="FFFF00"/>
                </a:solidFill>
                <a:effectLst/>
                <a:latin typeface="Helvetica" pitchFamily="2" charset="0"/>
              </a:rPr>
              <a:t>中指</a:t>
            </a:r>
            <a:r>
              <a:rPr lang="zh-CN" altLang="en-US">
                <a:solidFill>
                  <a:schemeClr val="bg1"/>
                </a:solidFill>
                <a:effectLst/>
                <a:latin typeface="Helvetica" pitchFamily="2" charset="0"/>
              </a:rPr>
              <a:t>、</a:t>
            </a:r>
            <a:r>
              <a:rPr lang="zh-CN" altLang="en-US">
                <a:solidFill>
                  <a:srgbClr val="FF0000"/>
                </a:solidFill>
                <a:effectLst/>
                <a:latin typeface="Helvetica" pitchFamily="2" charset="0"/>
              </a:rPr>
              <a:t>食指</a:t>
            </a:r>
            <a:r>
              <a:rPr lang="zh-CN" altLang="en-US">
                <a:effectLst/>
                <a:latin typeface="Helvetica" pitchFamily="2" charset="0"/>
              </a:rPr>
              <a:t>分别放到键盘</a:t>
            </a:r>
            <a:r>
              <a:rPr lang="en-US" altLang="zh-CN">
                <a:effectLst/>
                <a:latin typeface="Helvetica" pitchFamily="2" charset="0"/>
              </a:rPr>
              <a:t>"</a:t>
            </a:r>
            <a:r>
              <a:rPr lang="en-US" altLang="zh-CN">
                <a:solidFill>
                  <a:srgbClr val="FFFF00"/>
                </a:solidFill>
                <a:effectLst/>
                <a:latin typeface="Helvetica" pitchFamily="2" charset="0"/>
              </a:rPr>
              <a:t>R</a:t>
            </a:r>
            <a:r>
              <a:rPr lang="en-US" altLang="zh-CN">
                <a:effectLst/>
                <a:latin typeface="Helvetica" pitchFamily="2" charset="0"/>
              </a:rPr>
              <a:t>"</a:t>
            </a:r>
            <a:r>
              <a:rPr lang="zh-CN" altLang="en-US">
                <a:effectLst/>
                <a:latin typeface="Helvetica" pitchFamily="2" charset="0"/>
              </a:rPr>
              <a:t>，</a:t>
            </a:r>
            <a:r>
              <a:rPr lang="en-US" altLang="zh-CN">
                <a:effectLst/>
                <a:latin typeface="Helvetica" pitchFamily="2" charset="0"/>
              </a:rPr>
              <a:t>"</a:t>
            </a:r>
            <a:r>
              <a:rPr lang="en-US" altLang="zh-CN">
                <a:solidFill>
                  <a:srgbClr val="FF0000"/>
                </a:solidFill>
                <a:effectLst/>
                <a:latin typeface="Helvetica" pitchFamily="2" charset="0"/>
              </a:rPr>
              <a:t>F</a:t>
            </a:r>
            <a:r>
              <a:rPr lang="en-US" altLang="zh-CN">
                <a:effectLst/>
                <a:latin typeface="Helvetica" pitchFamily="2" charset="0"/>
              </a:rPr>
              <a:t>"</a:t>
            </a:r>
            <a:r>
              <a:rPr lang="zh-CN" altLang="en-US">
                <a:effectLst/>
                <a:latin typeface="Helvetica" pitchFamily="2" charset="0"/>
              </a:rPr>
              <a:t>键上。</a:t>
            </a:r>
            <a:endParaRPr lang="en-US" altLang="zh-CN">
              <a:effectLst/>
              <a:latin typeface="Helvetica" pitchFamily="2" charset="0"/>
            </a:endParaRPr>
          </a:p>
          <a:p>
            <a:r>
              <a:rPr lang="zh-CN" altLang="en-US">
                <a:latin typeface="Helvetica" pitchFamily="2" charset="0"/>
              </a:rPr>
              <a:t>                   </a:t>
            </a:r>
            <a:r>
              <a:rPr lang="zh-CN" altLang="en-US">
                <a:solidFill>
                  <a:schemeClr val="bg1"/>
                </a:solidFill>
                <a:effectLst/>
                <a:latin typeface="Helvetica" pitchFamily="2" charset="0"/>
              </a:rPr>
              <a:t>右手</a:t>
            </a:r>
            <a:r>
              <a:rPr lang="zh-CN" altLang="en-US">
                <a:solidFill>
                  <a:srgbClr val="0070C0"/>
                </a:solidFill>
                <a:effectLst/>
                <a:latin typeface="Helvetica" pitchFamily="2" charset="0"/>
              </a:rPr>
              <a:t>中指</a:t>
            </a:r>
            <a:r>
              <a:rPr lang="zh-CN" altLang="en-US">
                <a:solidFill>
                  <a:schemeClr val="bg1"/>
                </a:solidFill>
                <a:effectLst/>
                <a:latin typeface="Helvetica" pitchFamily="2" charset="0"/>
              </a:rPr>
              <a:t>、</a:t>
            </a:r>
            <a:r>
              <a:rPr lang="zh-CN" altLang="en-US">
                <a:solidFill>
                  <a:srgbClr val="00B050"/>
                </a:solidFill>
                <a:effectLst/>
                <a:latin typeface="Helvetica" pitchFamily="2" charset="0"/>
              </a:rPr>
              <a:t>食指</a:t>
            </a:r>
            <a:r>
              <a:rPr lang="zh-CN" altLang="en-US">
                <a:effectLst/>
                <a:latin typeface="Helvetica" pitchFamily="2" charset="0"/>
              </a:rPr>
              <a:t>分别放到键盘</a:t>
            </a:r>
            <a:r>
              <a:rPr lang="en-US" altLang="zh-CN">
                <a:effectLst/>
                <a:latin typeface="Helvetica" pitchFamily="2" charset="0"/>
              </a:rPr>
              <a:t>"</a:t>
            </a:r>
            <a:r>
              <a:rPr lang="en-US" altLang="zh-CN">
                <a:solidFill>
                  <a:srgbClr val="0070C0"/>
                </a:solidFill>
                <a:effectLst/>
                <a:latin typeface="Helvetica" pitchFamily="2" charset="0"/>
              </a:rPr>
              <a:t>I</a:t>
            </a:r>
            <a:r>
              <a:rPr lang="en-US" altLang="zh-CN">
                <a:effectLst/>
                <a:latin typeface="Helvetica" pitchFamily="2" charset="0"/>
              </a:rPr>
              <a:t>" </a:t>
            </a:r>
            <a:r>
              <a:rPr lang="zh-CN" altLang="en-US">
                <a:effectLst/>
                <a:latin typeface="Helvetica" pitchFamily="2" charset="0"/>
              </a:rPr>
              <a:t>，</a:t>
            </a:r>
            <a:r>
              <a:rPr lang="en-US" altLang="zh-CN">
                <a:effectLst/>
                <a:latin typeface="Helvetica" pitchFamily="2" charset="0"/>
              </a:rPr>
              <a:t>"</a:t>
            </a:r>
            <a:r>
              <a:rPr lang="en-US" altLang="zh-CN">
                <a:solidFill>
                  <a:srgbClr val="00B050"/>
                </a:solidFill>
                <a:effectLst/>
                <a:latin typeface="Helvetica" pitchFamily="2" charset="0"/>
              </a:rPr>
              <a:t>J</a:t>
            </a:r>
            <a:r>
              <a:rPr lang="en-US" altLang="zh-CN">
                <a:effectLst/>
                <a:latin typeface="Helvetica" pitchFamily="2" charset="0"/>
              </a:rPr>
              <a:t>"</a:t>
            </a:r>
            <a:r>
              <a:rPr lang="zh-CN" altLang="en-US">
                <a:effectLst/>
                <a:latin typeface="Helvetica" pitchFamily="2" charset="0"/>
              </a:rPr>
              <a:t>键上。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>
                <a:effectLst/>
                <a:latin typeface="Helvetica" pitchFamily="2" charset="0"/>
              </a:rPr>
              <a:t>在稍后，屏幕上会出现</a:t>
            </a:r>
            <a:r>
              <a:rPr lang="zh-CN" altLang="en-US">
                <a:solidFill>
                  <a:srgbClr val="FFFF00"/>
                </a:solidFill>
                <a:latin typeface="Helvetica" pitchFamily="2" charset="0"/>
              </a:rPr>
              <a:t>黄</a:t>
            </a:r>
            <a:r>
              <a:rPr lang="zh-CN" altLang="en-US">
                <a:latin typeface="Helvetica" pitchFamily="2" charset="0"/>
              </a:rPr>
              <a:t>、</a:t>
            </a:r>
            <a:r>
              <a:rPr lang="zh-CN" altLang="en-US">
                <a:solidFill>
                  <a:srgbClr val="FF0000"/>
                </a:solidFill>
                <a:effectLst/>
                <a:latin typeface="Helvetica" pitchFamily="2" charset="0"/>
              </a:rPr>
              <a:t>红</a:t>
            </a:r>
            <a:r>
              <a:rPr lang="zh-CN" altLang="en-US">
                <a:effectLst/>
                <a:latin typeface="Helvetica" pitchFamily="2" charset="0"/>
              </a:rPr>
              <a:t>、</a:t>
            </a:r>
            <a:r>
              <a:rPr lang="zh-CN" altLang="en-US">
                <a:solidFill>
                  <a:srgbClr val="0070C0"/>
                </a:solidFill>
                <a:effectLst/>
                <a:latin typeface="Helvetica" pitchFamily="2" charset="0"/>
              </a:rPr>
              <a:t>蓝</a:t>
            </a:r>
            <a:r>
              <a:rPr lang="zh-CN" altLang="en-US">
                <a:effectLst/>
                <a:latin typeface="Helvetica" pitchFamily="2" charset="0"/>
              </a:rPr>
              <a:t>、</a:t>
            </a:r>
            <a:r>
              <a:rPr lang="zh-CN" altLang="en-US">
                <a:solidFill>
                  <a:srgbClr val="00B050"/>
                </a:solidFill>
                <a:effectLst/>
                <a:latin typeface="Helvetica" pitchFamily="2" charset="0"/>
              </a:rPr>
              <a:t>绿</a:t>
            </a:r>
            <a:r>
              <a:rPr lang="zh-CN" altLang="en-US">
                <a:effectLst/>
                <a:latin typeface="Helvetica" pitchFamily="2" charset="0"/>
              </a:rPr>
              <a:t>四个不同颜色的老虎机。</a:t>
            </a:r>
          </a:p>
          <a:p>
            <a:r>
              <a:rPr lang="zh-CN" altLang="en-US">
                <a:effectLst/>
                <a:latin typeface="Helvetica" pitchFamily="2" charset="0"/>
              </a:rPr>
              <a:t>     您需要</a:t>
            </a:r>
            <a:r>
              <a:rPr lang="zh-CN" altLang="en-US">
                <a:solidFill>
                  <a:schemeClr val="bg1"/>
                </a:solidFill>
                <a:effectLst/>
                <a:latin typeface="Helvetica" pitchFamily="2" charset="0"/>
              </a:rPr>
              <a:t>尽快</a:t>
            </a:r>
            <a:r>
              <a:rPr lang="zh-CN" altLang="en-US">
                <a:effectLst/>
                <a:latin typeface="Helvetica" pitchFamily="2" charset="0"/>
              </a:rPr>
              <a:t>按下对应位置的键来选择其中的一个老虎机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>
                <a:effectLst/>
                <a:latin typeface="Helvetica" pitchFamily="2" charset="0"/>
              </a:rPr>
              <a:t>(</a:t>
            </a:r>
            <a:r>
              <a:rPr lang="zh-CN" altLang="en-US">
                <a:effectLst/>
                <a:latin typeface="Helvetica" pitchFamily="2" charset="0"/>
              </a:rPr>
              <a:t>如右图所示 ：</a:t>
            </a:r>
            <a:r>
              <a:rPr lang="en-US" altLang="zh-CN">
                <a:effectLst/>
                <a:latin typeface="Helvetica" pitchFamily="2" charset="0"/>
              </a:rPr>
              <a:t>“</a:t>
            </a:r>
            <a:r>
              <a:rPr lang="en-US" altLang="zh-CN">
                <a:solidFill>
                  <a:srgbClr val="FFFF00"/>
                </a:solidFill>
                <a:effectLst/>
                <a:latin typeface="Helvetica" pitchFamily="2" charset="0"/>
              </a:rPr>
              <a:t>R</a:t>
            </a:r>
            <a:r>
              <a:rPr lang="en-US" altLang="zh-CN">
                <a:effectLst/>
                <a:latin typeface="Helvetica" pitchFamily="2" charset="0"/>
              </a:rPr>
              <a:t>”</a:t>
            </a:r>
            <a:r>
              <a:rPr lang="zh-CN" altLang="en-US">
                <a:effectLst/>
                <a:latin typeface="Helvetica" pitchFamily="2" charset="0"/>
              </a:rPr>
              <a:t>键对应最左边</a:t>
            </a:r>
            <a:r>
              <a:rPr lang="zh-CN" altLang="en-US">
                <a:solidFill>
                  <a:srgbClr val="FFFF00"/>
                </a:solidFill>
                <a:effectLst/>
                <a:latin typeface="Helvetica" pitchFamily="2" charset="0"/>
              </a:rPr>
              <a:t>黄色的老虎机</a:t>
            </a:r>
            <a:r>
              <a:rPr lang="zh-CN" altLang="en-US">
                <a:effectLst/>
                <a:latin typeface="Helvetica" pitchFamily="2" charset="0"/>
              </a:rPr>
              <a:t>，</a:t>
            </a:r>
            <a:r>
              <a:rPr lang="en-US" altLang="zh-CN">
                <a:effectLst/>
                <a:latin typeface="Helvetica" pitchFamily="2" charset="0"/>
              </a:rPr>
              <a:t> “</a:t>
            </a:r>
            <a:r>
              <a:rPr lang="en-US" altLang="zh-CN">
                <a:solidFill>
                  <a:srgbClr val="00B050"/>
                </a:solidFill>
                <a:effectLst/>
                <a:latin typeface="Helvetica" pitchFamily="2" charset="0"/>
              </a:rPr>
              <a:t>J</a:t>
            </a:r>
            <a:r>
              <a:rPr lang="en-US" altLang="zh-CN">
                <a:effectLst/>
                <a:latin typeface="Helvetica" pitchFamily="2" charset="0"/>
              </a:rPr>
              <a:t>”</a:t>
            </a:r>
            <a:r>
              <a:rPr lang="zh-CN" altLang="en-US">
                <a:effectLst/>
                <a:latin typeface="Helvetica" pitchFamily="2" charset="0"/>
              </a:rPr>
              <a:t>键对应最右边的</a:t>
            </a:r>
            <a:r>
              <a:rPr lang="zh-CN" altLang="en-US">
                <a:solidFill>
                  <a:srgbClr val="00B050"/>
                </a:solidFill>
                <a:effectLst/>
                <a:latin typeface="Helvetica" pitchFamily="2" charset="0"/>
              </a:rPr>
              <a:t>绿色老虎机</a:t>
            </a:r>
            <a:r>
              <a:rPr lang="en-US" altLang="zh-CN">
                <a:effectLst/>
                <a:latin typeface="Helvetica" pitchFamily="2" charset="0"/>
              </a:rPr>
              <a:t>)</a:t>
            </a:r>
          </a:p>
          <a:p>
            <a:pPr marL="285750" indent="-285750">
              <a:buFont typeface="Wingdings" pitchFamily="2" charset="2"/>
              <a:buChar char="l"/>
            </a:pPr>
            <a:endParaRPr lang="en-US" altLang="zh-CN"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>
                <a:latin typeface="Helvetica" pitchFamily="2" charset="0"/>
              </a:rPr>
              <a:t>随后，您选择的</a:t>
            </a:r>
            <a:r>
              <a:rPr lang="zh-CN" altLang="en-US">
                <a:effectLst/>
                <a:latin typeface="Helvetica" pitchFamily="2" charset="0"/>
              </a:rPr>
              <a:t>老虎机会呈现您本次选择的收益。</a:t>
            </a:r>
            <a:endParaRPr lang="en-US" altLang="zh-CN">
              <a:effectLst/>
              <a:latin typeface="Helvetica" pitchFamily="2" charset="0"/>
            </a:endParaRPr>
          </a:p>
          <a:p>
            <a:endParaRPr lang="en-US" altLang="zh-CN">
              <a:effectLst/>
              <a:latin typeface="Helvetica" pitchFamily="2" charset="0"/>
            </a:endParaRPr>
          </a:p>
          <a:p>
            <a:endParaRPr lang="en-US" altLang="zh-CN">
              <a:latin typeface="Helvetica" pitchFamily="2" charset="0"/>
            </a:endParaRPr>
          </a:p>
          <a:p>
            <a:endParaRPr lang="zh-CN" altLang="en-US">
              <a:effectLst/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>
                <a:effectLst/>
                <a:latin typeface="Helvetica" pitchFamily="2" charset="0"/>
              </a:rPr>
              <a:t>若您</a:t>
            </a:r>
            <a:r>
              <a:rPr lang="zh-CN" altLang="en-US">
                <a:solidFill>
                  <a:schemeClr val="bg1"/>
                </a:solidFill>
                <a:effectLst/>
                <a:latin typeface="Helvetica" pitchFamily="2" charset="0"/>
              </a:rPr>
              <a:t>未及时按键选择</a:t>
            </a:r>
            <a:r>
              <a:rPr lang="zh-CN" altLang="en-US">
                <a:effectLst/>
                <a:latin typeface="Helvetica" pitchFamily="2" charset="0"/>
              </a:rPr>
              <a:t>，会有红色的</a:t>
            </a:r>
            <a:r>
              <a:rPr lang="en-US" altLang="zh-CN">
                <a:solidFill>
                  <a:srgbClr val="FF0000"/>
                </a:solidFill>
                <a:effectLst/>
                <a:latin typeface="Helvetica" pitchFamily="2" charset="0"/>
              </a:rPr>
              <a:t>X</a:t>
            </a:r>
            <a:r>
              <a:rPr lang="zh-CN" altLang="en-US">
                <a:effectLst/>
                <a:latin typeface="Helvetica" pitchFamily="2" charset="0"/>
              </a:rPr>
              <a:t>进行错误提示</a:t>
            </a:r>
            <a:endParaRPr lang="en-US" altLang="zh-CN">
              <a:effectLst/>
              <a:latin typeface="Helvetica" pitchFamily="2" charset="0"/>
            </a:endParaRPr>
          </a:p>
          <a:p>
            <a:r>
              <a:rPr lang="zh-CN" altLang="en-US">
                <a:latin typeface="Helvetica" pitchFamily="2" charset="0"/>
              </a:rPr>
              <a:t>    </a:t>
            </a:r>
            <a:r>
              <a:rPr lang="zh-CN" altLang="en-US">
                <a:effectLst/>
                <a:latin typeface="Helvetica" pitchFamily="2" charset="0"/>
              </a:rPr>
              <a:t>并且</a:t>
            </a:r>
            <a:r>
              <a:rPr lang="zh-CN" altLang="en-US">
                <a:solidFill>
                  <a:schemeClr val="bg1"/>
                </a:solidFill>
                <a:effectLst/>
                <a:latin typeface="Helvetica" pitchFamily="2" charset="0"/>
              </a:rPr>
              <a:t>本次不会获得任何收益。</a:t>
            </a:r>
            <a:endParaRPr lang="en-US" altLang="zh-CN">
              <a:solidFill>
                <a:schemeClr val="bg1"/>
              </a:solidFill>
              <a:effectLst/>
              <a:latin typeface="Helvetica" pitchFamily="2" charset="0"/>
            </a:endParaRPr>
          </a:p>
          <a:p>
            <a:endParaRPr kumimoji="1" lang="en-US" altLang="zh-CN">
              <a:solidFill>
                <a:schemeClr val="bg1"/>
              </a:solidFill>
              <a:latin typeface="Helvetica" pitchFamily="2" charset="0"/>
            </a:endParaRPr>
          </a:p>
          <a:p>
            <a:r>
              <a:rPr kumimoji="1" lang="zh-CN" altLang="en-US">
                <a:solidFill>
                  <a:srgbClr val="FFFF00"/>
                </a:solidFill>
                <a:latin typeface="Helvetica" pitchFamily="2" charset="0"/>
              </a:rPr>
              <a:t>如果您已经明白本部分说明，请按空格键进入下一部分的说明。</a:t>
            </a:r>
            <a:endParaRPr kumimoji="1" lang="zh-CN" altLang="en-US">
              <a:solidFill>
                <a:srgbClr val="FFFF00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6B5F7F9-6CD4-8680-4AA3-66F3A72874A7}"/>
              </a:ext>
            </a:extLst>
          </p:cNvPr>
          <p:cNvGrpSpPr/>
          <p:nvPr/>
        </p:nvGrpSpPr>
        <p:grpSpPr>
          <a:xfrm>
            <a:off x="192023" y="131694"/>
            <a:ext cx="4539600" cy="2373762"/>
            <a:chOff x="0" y="0"/>
            <a:chExt cx="5262627" cy="2880000"/>
          </a:xfrm>
        </p:grpSpPr>
        <p:pic>
          <p:nvPicPr>
            <p:cNvPr id="3" name="图片 2" descr="图标&#10;&#10;描述已自动生成">
              <a:extLst>
                <a:ext uri="{FF2B5EF4-FFF2-40B4-BE49-F238E27FC236}">
                  <a16:creationId xmlns:a16="http://schemas.microsoft.com/office/drawing/2014/main" id="{6A00C737-142E-00CB-D9C5-AF907E4C5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5120000" cy="288000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0F670FE7-F81F-33AB-17CF-8468B027D1D9}"/>
                </a:ext>
              </a:extLst>
            </p:cNvPr>
            <p:cNvSpPr txBox="1"/>
            <p:nvPr/>
          </p:nvSpPr>
          <p:spPr>
            <a:xfrm>
              <a:off x="460854" y="1888852"/>
              <a:ext cx="4801773" cy="448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>
                  <a:latin typeface="Helvetica" pitchFamily="2" charset="0"/>
                </a:rPr>
                <a:t>  </a:t>
              </a:r>
              <a:r>
                <a:rPr kumimoji="1" lang="en-US" altLang="zh-CN">
                  <a:solidFill>
                    <a:srgbClr val="FFFF00"/>
                  </a:solidFill>
                  <a:latin typeface="Helvetica" pitchFamily="2" charset="0"/>
                </a:rPr>
                <a:t>R</a:t>
              </a:r>
              <a:r>
                <a:rPr kumimoji="1" lang="zh-CN" altLang="en-US">
                  <a:latin typeface="Helvetica" pitchFamily="2" charset="0"/>
                </a:rPr>
                <a:t>             </a:t>
              </a:r>
              <a:r>
                <a:rPr kumimoji="1" lang="en-US" altLang="zh-CN">
                  <a:solidFill>
                    <a:srgbClr val="FF0000"/>
                  </a:solidFill>
                  <a:latin typeface="Helvetica" pitchFamily="2" charset="0"/>
                </a:rPr>
                <a:t>F</a:t>
              </a:r>
              <a:r>
                <a:rPr kumimoji="1" lang="zh-CN" altLang="en-US">
                  <a:latin typeface="Helvetica" pitchFamily="2" charset="0"/>
                </a:rPr>
                <a:t>              </a:t>
              </a:r>
              <a:r>
                <a:rPr kumimoji="1" lang="en-US" altLang="zh-CN">
                  <a:solidFill>
                    <a:srgbClr val="0070C0"/>
                  </a:solidFill>
                  <a:latin typeface="Helvetica" pitchFamily="2" charset="0"/>
                </a:rPr>
                <a:t>I</a:t>
              </a:r>
              <a:r>
                <a:rPr kumimoji="1" lang="zh-CN" altLang="en-US">
                  <a:latin typeface="Helvetica" pitchFamily="2" charset="0"/>
                </a:rPr>
                <a:t>               </a:t>
              </a:r>
              <a:r>
                <a:rPr kumimoji="1" lang="en-US" altLang="zh-CN">
                  <a:solidFill>
                    <a:srgbClr val="00B050"/>
                  </a:solidFill>
                  <a:latin typeface="Helvetica" pitchFamily="2" charset="0"/>
                </a:rPr>
                <a:t>J</a:t>
              </a:r>
              <a:endParaRPr kumimoji="1" lang="zh-CN" altLang="en-US">
                <a:solidFill>
                  <a:srgbClr val="00B050"/>
                </a:solidFill>
                <a:latin typeface="Helvetica" pitchFamily="2" charset="0"/>
              </a:endParaRPr>
            </a:p>
          </p:txBody>
        </p:sp>
      </p:grpSp>
      <p:pic>
        <p:nvPicPr>
          <p:cNvPr id="9" name="图片 8" descr="图片包含 图表&#10;&#10;描述已自动生成">
            <a:extLst>
              <a:ext uri="{FF2B5EF4-FFF2-40B4-BE49-F238E27FC236}">
                <a16:creationId xmlns:a16="http://schemas.microsoft.com/office/drawing/2014/main" id="{0FAF5083-F63B-46D9-9FFD-38CA0A1DD7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007" y="3950168"/>
            <a:ext cx="4416553" cy="248431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7" name="图片 6" descr="图片包含 图标&#10;&#10;描述已自动生成">
            <a:extLst>
              <a:ext uri="{FF2B5EF4-FFF2-40B4-BE49-F238E27FC236}">
                <a16:creationId xmlns:a16="http://schemas.microsoft.com/office/drawing/2014/main" id="{B9F4C110-DE99-07BB-667D-1C084FEA4E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695" y="3956803"/>
            <a:ext cx="4416552" cy="248431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23034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F2014A3E-45CE-7C13-CA29-A69EADD70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15" y="3800851"/>
            <a:ext cx="3446974" cy="1938923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28BD5E4-BD77-9702-D9B0-6E67727DB122}"/>
              </a:ext>
            </a:extLst>
          </p:cNvPr>
          <p:cNvSpPr txBox="1"/>
          <p:nvPr/>
        </p:nvSpPr>
        <p:spPr>
          <a:xfrm>
            <a:off x="192023" y="174342"/>
            <a:ext cx="60944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FF00"/>
                </a:solidFill>
                <a:effectLst/>
                <a:latin typeface="Helvetica" pitchFamily="2" charset="0"/>
              </a:rPr>
              <a:t>欢迎参加本游戏</a:t>
            </a:r>
            <a:endParaRPr lang="en-US" altLang="zh-CN" sz="2400">
              <a:solidFill>
                <a:srgbClr val="FFFF00"/>
              </a:solidFill>
              <a:effectLst/>
              <a:latin typeface="Helvetica" pitchFamily="2" charset="0"/>
            </a:endParaRPr>
          </a:p>
          <a:p>
            <a:r>
              <a:rPr lang="zh-CN" altLang="en-US" sz="2000">
                <a:solidFill>
                  <a:srgbClr val="FFFF00"/>
                </a:solidFill>
                <a:effectLst/>
                <a:latin typeface="Helvetica" pitchFamily="2" charset="0"/>
              </a:rPr>
              <a:t>游戏设置：</a:t>
            </a:r>
            <a:endParaRPr lang="en-US" altLang="zh-CN" sz="2000">
              <a:solidFill>
                <a:srgbClr val="FFFF00"/>
              </a:solidFill>
              <a:effectLst/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>
                <a:latin typeface="Helvetica" pitchFamily="2" charset="0"/>
              </a:rPr>
              <a:t>您将与另外一位玩家</a:t>
            </a:r>
            <a:r>
              <a:rPr lang="en-US" altLang="zh-CN">
                <a:latin typeface="Helvetica" pitchFamily="2" charset="0"/>
              </a:rPr>
              <a:t>B</a:t>
            </a:r>
            <a:r>
              <a:rPr lang="zh-CN" altLang="en-US">
                <a:latin typeface="Helvetica" pitchFamily="2" charset="0"/>
              </a:rPr>
              <a:t>同时开始本游戏</a:t>
            </a:r>
            <a:endParaRPr lang="en-US" altLang="zh-CN"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l"/>
            </a:pPr>
            <a:endParaRPr lang="zh-CN" altLang="en-US">
              <a:effectLst/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>
                <a:effectLst/>
                <a:latin typeface="Helvetica" pitchFamily="2" charset="0"/>
              </a:rPr>
              <a:t>请将您的</a:t>
            </a:r>
            <a:r>
              <a:rPr lang="zh-CN" altLang="en-US">
                <a:solidFill>
                  <a:schemeClr val="bg1"/>
                </a:solidFill>
                <a:effectLst/>
                <a:latin typeface="Helvetica" pitchFamily="2" charset="0"/>
              </a:rPr>
              <a:t>左手</a:t>
            </a:r>
            <a:r>
              <a:rPr lang="zh-CN" altLang="en-US">
                <a:solidFill>
                  <a:srgbClr val="FFFF00"/>
                </a:solidFill>
                <a:effectLst/>
                <a:latin typeface="Helvetica" pitchFamily="2" charset="0"/>
              </a:rPr>
              <a:t>中指</a:t>
            </a:r>
            <a:r>
              <a:rPr lang="zh-CN" altLang="en-US">
                <a:solidFill>
                  <a:schemeClr val="bg1"/>
                </a:solidFill>
                <a:effectLst/>
                <a:latin typeface="Helvetica" pitchFamily="2" charset="0"/>
              </a:rPr>
              <a:t>、</a:t>
            </a:r>
            <a:r>
              <a:rPr lang="zh-CN" altLang="en-US">
                <a:solidFill>
                  <a:srgbClr val="FF0000"/>
                </a:solidFill>
                <a:effectLst/>
                <a:latin typeface="Helvetica" pitchFamily="2" charset="0"/>
              </a:rPr>
              <a:t>食指</a:t>
            </a:r>
            <a:r>
              <a:rPr lang="zh-CN" altLang="en-US">
                <a:effectLst/>
                <a:latin typeface="Helvetica" pitchFamily="2" charset="0"/>
              </a:rPr>
              <a:t>分别放到键盘</a:t>
            </a:r>
            <a:r>
              <a:rPr lang="en-US" altLang="zh-CN">
                <a:effectLst/>
                <a:latin typeface="Helvetica" pitchFamily="2" charset="0"/>
              </a:rPr>
              <a:t>"</a:t>
            </a:r>
            <a:r>
              <a:rPr lang="en-US" altLang="zh-CN">
                <a:solidFill>
                  <a:srgbClr val="FFFF00"/>
                </a:solidFill>
                <a:effectLst/>
                <a:latin typeface="Helvetica" pitchFamily="2" charset="0"/>
              </a:rPr>
              <a:t>R</a:t>
            </a:r>
            <a:r>
              <a:rPr lang="en-US" altLang="zh-CN">
                <a:effectLst/>
                <a:latin typeface="Helvetica" pitchFamily="2" charset="0"/>
              </a:rPr>
              <a:t>"</a:t>
            </a:r>
            <a:r>
              <a:rPr lang="zh-CN" altLang="en-US">
                <a:effectLst/>
                <a:latin typeface="Helvetica" pitchFamily="2" charset="0"/>
              </a:rPr>
              <a:t>，</a:t>
            </a:r>
            <a:r>
              <a:rPr lang="en-US" altLang="zh-CN">
                <a:effectLst/>
                <a:latin typeface="Helvetica" pitchFamily="2" charset="0"/>
              </a:rPr>
              <a:t>"</a:t>
            </a:r>
            <a:r>
              <a:rPr lang="en-US" altLang="zh-CN">
                <a:solidFill>
                  <a:srgbClr val="FF0000"/>
                </a:solidFill>
                <a:effectLst/>
                <a:latin typeface="Helvetica" pitchFamily="2" charset="0"/>
              </a:rPr>
              <a:t>F</a:t>
            </a:r>
            <a:r>
              <a:rPr lang="en-US" altLang="zh-CN">
                <a:effectLst/>
                <a:latin typeface="Helvetica" pitchFamily="2" charset="0"/>
              </a:rPr>
              <a:t>"</a:t>
            </a:r>
            <a:r>
              <a:rPr lang="zh-CN" altLang="en-US">
                <a:effectLst/>
                <a:latin typeface="Helvetica" pitchFamily="2" charset="0"/>
              </a:rPr>
              <a:t>键上。</a:t>
            </a:r>
            <a:endParaRPr lang="en-US" altLang="zh-CN">
              <a:effectLst/>
              <a:latin typeface="Helvetica" pitchFamily="2" charset="0"/>
            </a:endParaRPr>
          </a:p>
          <a:p>
            <a:r>
              <a:rPr lang="zh-CN" altLang="en-US">
                <a:latin typeface="Helvetica" pitchFamily="2" charset="0"/>
              </a:rPr>
              <a:t>                   </a:t>
            </a:r>
            <a:r>
              <a:rPr lang="zh-CN" altLang="en-US">
                <a:solidFill>
                  <a:schemeClr val="bg1"/>
                </a:solidFill>
                <a:effectLst/>
                <a:latin typeface="Helvetica" pitchFamily="2" charset="0"/>
              </a:rPr>
              <a:t>右手</a:t>
            </a:r>
            <a:r>
              <a:rPr lang="zh-CN" altLang="en-US">
                <a:solidFill>
                  <a:srgbClr val="0070C0"/>
                </a:solidFill>
                <a:effectLst/>
                <a:latin typeface="Helvetica" pitchFamily="2" charset="0"/>
              </a:rPr>
              <a:t>中指</a:t>
            </a:r>
            <a:r>
              <a:rPr lang="zh-CN" altLang="en-US">
                <a:solidFill>
                  <a:schemeClr val="bg1"/>
                </a:solidFill>
                <a:effectLst/>
                <a:latin typeface="Helvetica" pitchFamily="2" charset="0"/>
              </a:rPr>
              <a:t>、</a:t>
            </a:r>
            <a:r>
              <a:rPr lang="zh-CN" altLang="en-US">
                <a:solidFill>
                  <a:srgbClr val="00B050"/>
                </a:solidFill>
                <a:effectLst/>
                <a:latin typeface="Helvetica" pitchFamily="2" charset="0"/>
              </a:rPr>
              <a:t>食指</a:t>
            </a:r>
            <a:r>
              <a:rPr lang="zh-CN" altLang="en-US">
                <a:effectLst/>
                <a:latin typeface="Helvetica" pitchFamily="2" charset="0"/>
              </a:rPr>
              <a:t>分别放到键盘</a:t>
            </a:r>
            <a:r>
              <a:rPr lang="en-US" altLang="zh-CN">
                <a:effectLst/>
                <a:latin typeface="Helvetica" pitchFamily="2" charset="0"/>
              </a:rPr>
              <a:t>"</a:t>
            </a:r>
            <a:r>
              <a:rPr lang="en-US" altLang="zh-CN">
                <a:solidFill>
                  <a:srgbClr val="0070C0"/>
                </a:solidFill>
                <a:effectLst/>
                <a:latin typeface="Helvetica" pitchFamily="2" charset="0"/>
              </a:rPr>
              <a:t>I</a:t>
            </a:r>
            <a:r>
              <a:rPr lang="en-US" altLang="zh-CN">
                <a:effectLst/>
                <a:latin typeface="Helvetica" pitchFamily="2" charset="0"/>
              </a:rPr>
              <a:t>" </a:t>
            </a:r>
            <a:r>
              <a:rPr lang="zh-CN" altLang="en-US">
                <a:effectLst/>
                <a:latin typeface="Helvetica" pitchFamily="2" charset="0"/>
              </a:rPr>
              <a:t>，</a:t>
            </a:r>
            <a:r>
              <a:rPr lang="en-US" altLang="zh-CN">
                <a:effectLst/>
                <a:latin typeface="Helvetica" pitchFamily="2" charset="0"/>
              </a:rPr>
              <a:t>"</a:t>
            </a:r>
            <a:r>
              <a:rPr lang="en-US" altLang="zh-CN">
                <a:solidFill>
                  <a:srgbClr val="00B050"/>
                </a:solidFill>
                <a:effectLst/>
                <a:latin typeface="Helvetica" pitchFamily="2" charset="0"/>
              </a:rPr>
              <a:t>J</a:t>
            </a:r>
            <a:r>
              <a:rPr lang="en-US" altLang="zh-CN">
                <a:effectLst/>
                <a:latin typeface="Helvetica" pitchFamily="2" charset="0"/>
              </a:rPr>
              <a:t>"</a:t>
            </a:r>
            <a:r>
              <a:rPr lang="zh-CN" altLang="en-US">
                <a:effectLst/>
                <a:latin typeface="Helvetica" pitchFamily="2" charset="0"/>
              </a:rPr>
              <a:t>键上。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>
                <a:effectLst/>
                <a:latin typeface="Helvetica" pitchFamily="2" charset="0"/>
              </a:rPr>
              <a:t>在稍后，屏幕上会出现</a:t>
            </a:r>
            <a:r>
              <a:rPr lang="zh-CN" altLang="en-US">
                <a:solidFill>
                  <a:srgbClr val="FFFF00"/>
                </a:solidFill>
                <a:latin typeface="Helvetica" pitchFamily="2" charset="0"/>
              </a:rPr>
              <a:t>黄</a:t>
            </a:r>
            <a:r>
              <a:rPr lang="zh-CN" altLang="en-US">
                <a:latin typeface="Helvetica" pitchFamily="2" charset="0"/>
              </a:rPr>
              <a:t>、</a:t>
            </a:r>
            <a:r>
              <a:rPr lang="zh-CN" altLang="en-US">
                <a:solidFill>
                  <a:srgbClr val="FF0000"/>
                </a:solidFill>
                <a:effectLst/>
                <a:latin typeface="Helvetica" pitchFamily="2" charset="0"/>
              </a:rPr>
              <a:t>红</a:t>
            </a:r>
            <a:r>
              <a:rPr lang="zh-CN" altLang="en-US">
                <a:effectLst/>
                <a:latin typeface="Helvetica" pitchFamily="2" charset="0"/>
              </a:rPr>
              <a:t>、</a:t>
            </a:r>
            <a:r>
              <a:rPr lang="zh-CN" altLang="en-US">
                <a:solidFill>
                  <a:srgbClr val="0070C0"/>
                </a:solidFill>
                <a:effectLst/>
                <a:latin typeface="Helvetica" pitchFamily="2" charset="0"/>
              </a:rPr>
              <a:t>蓝</a:t>
            </a:r>
            <a:r>
              <a:rPr lang="zh-CN" altLang="en-US">
                <a:effectLst/>
                <a:latin typeface="Helvetica" pitchFamily="2" charset="0"/>
              </a:rPr>
              <a:t>、</a:t>
            </a:r>
            <a:r>
              <a:rPr lang="zh-CN" altLang="en-US">
                <a:solidFill>
                  <a:srgbClr val="00B050"/>
                </a:solidFill>
                <a:effectLst/>
                <a:latin typeface="Helvetica" pitchFamily="2" charset="0"/>
              </a:rPr>
              <a:t>绿</a:t>
            </a:r>
            <a:r>
              <a:rPr lang="zh-CN" altLang="en-US">
                <a:effectLst/>
                <a:latin typeface="Helvetica" pitchFamily="2" charset="0"/>
              </a:rPr>
              <a:t>四个不同颜色的老虎机。</a:t>
            </a:r>
          </a:p>
          <a:p>
            <a:r>
              <a:rPr lang="zh-CN" altLang="en-US">
                <a:effectLst/>
                <a:latin typeface="Helvetica" pitchFamily="2" charset="0"/>
              </a:rPr>
              <a:t>     您需要</a:t>
            </a:r>
            <a:r>
              <a:rPr lang="zh-CN" altLang="en-US">
                <a:solidFill>
                  <a:schemeClr val="bg1"/>
                </a:solidFill>
                <a:effectLst/>
                <a:latin typeface="Helvetica" pitchFamily="2" charset="0"/>
              </a:rPr>
              <a:t>尽快（</a:t>
            </a:r>
            <a:r>
              <a:rPr lang="en-US" altLang="zh-CN">
                <a:solidFill>
                  <a:schemeClr val="bg1"/>
                </a:solidFill>
                <a:effectLst/>
                <a:latin typeface="Helvetica" pitchFamily="2" charset="0"/>
              </a:rPr>
              <a:t>1.5s</a:t>
            </a:r>
            <a:r>
              <a:rPr lang="zh-CN" altLang="en-US">
                <a:solidFill>
                  <a:schemeClr val="bg1"/>
                </a:solidFill>
                <a:effectLst/>
                <a:latin typeface="Helvetica" pitchFamily="2" charset="0"/>
              </a:rPr>
              <a:t>内）</a:t>
            </a:r>
            <a:r>
              <a:rPr lang="zh-CN" altLang="en-US">
                <a:effectLst/>
                <a:latin typeface="Helvetica" pitchFamily="2" charset="0"/>
              </a:rPr>
              <a:t>按下对应位置的键来选择其中的</a:t>
            </a:r>
            <a:endParaRPr lang="en-US" altLang="zh-CN">
              <a:effectLst/>
              <a:latin typeface="Helvetica" pitchFamily="2" charset="0"/>
            </a:endParaRPr>
          </a:p>
          <a:p>
            <a:r>
              <a:rPr lang="zh-CN" altLang="en-US">
                <a:latin typeface="Helvetica" pitchFamily="2" charset="0"/>
              </a:rPr>
              <a:t>     </a:t>
            </a:r>
            <a:r>
              <a:rPr lang="zh-CN" altLang="en-US">
                <a:effectLst/>
                <a:latin typeface="Helvetica" pitchFamily="2" charset="0"/>
              </a:rPr>
              <a:t>一个老虎机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>
                <a:effectLst/>
                <a:latin typeface="Helvetica" pitchFamily="2" charset="0"/>
              </a:rPr>
              <a:t>(</a:t>
            </a:r>
            <a:r>
              <a:rPr lang="zh-CN" altLang="en-US">
                <a:effectLst/>
                <a:latin typeface="Helvetica" pitchFamily="2" charset="0"/>
              </a:rPr>
              <a:t>如右图所示 ：</a:t>
            </a:r>
            <a:r>
              <a:rPr lang="en-US" altLang="zh-CN">
                <a:effectLst/>
                <a:latin typeface="Helvetica" pitchFamily="2" charset="0"/>
              </a:rPr>
              <a:t>“</a:t>
            </a:r>
            <a:r>
              <a:rPr lang="en-US" altLang="zh-CN">
                <a:solidFill>
                  <a:srgbClr val="FFFF00"/>
                </a:solidFill>
                <a:effectLst/>
                <a:latin typeface="Helvetica" pitchFamily="2" charset="0"/>
              </a:rPr>
              <a:t>R</a:t>
            </a:r>
            <a:r>
              <a:rPr lang="en-US" altLang="zh-CN">
                <a:effectLst/>
                <a:latin typeface="Helvetica" pitchFamily="2" charset="0"/>
              </a:rPr>
              <a:t>”</a:t>
            </a:r>
            <a:r>
              <a:rPr lang="zh-CN" altLang="en-US">
                <a:effectLst/>
                <a:latin typeface="Helvetica" pitchFamily="2" charset="0"/>
              </a:rPr>
              <a:t>键对应最左边</a:t>
            </a:r>
            <a:r>
              <a:rPr lang="zh-CN" altLang="en-US">
                <a:solidFill>
                  <a:srgbClr val="FFFF00"/>
                </a:solidFill>
                <a:effectLst/>
                <a:latin typeface="Helvetica" pitchFamily="2" charset="0"/>
              </a:rPr>
              <a:t>黄色的老虎机</a:t>
            </a:r>
            <a:r>
              <a:rPr lang="zh-CN" altLang="en-US">
                <a:effectLst/>
                <a:latin typeface="Helvetica" pitchFamily="2" charset="0"/>
              </a:rPr>
              <a:t>，</a:t>
            </a:r>
            <a:r>
              <a:rPr lang="en-US" altLang="zh-CN">
                <a:effectLst/>
                <a:latin typeface="Helvetica" pitchFamily="2" charset="0"/>
              </a:rPr>
              <a:t> “</a:t>
            </a:r>
            <a:r>
              <a:rPr lang="en-US" altLang="zh-CN">
                <a:solidFill>
                  <a:srgbClr val="00B050"/>
                </a:solidFill>
                <a:effectLst/>
                <a:latin typeface="Helvetica" pitchFamily="2" charset="0"/>
              </a:rPr>
              <a:t>J</a:t>
            </a:r>
            <a:r>
              <a:rPr lang="en-US" altLang="zh-CN">
                <a:effectLst/>
                <a:latin typeface="Helvetica" pitchFamily="2" charset="0"/>
              </a:rPr>
              <a:t>”</a:t>
            </a:r>
            <a:r>
              <a:rPr lang="zh-CN" altLang="en-US">
                <a:effectLst/>
                <a:latin typeface="Helvetica" pitchFamily="2" charset="0"/>
              </a:rPr>
              <a:t>键对应最右边的</a:t>
            </a:r>
            <a:r>
              <a:rPr lang="zh-CN" altLang="en-US">
                <a:solidFill>
                  <a:srgbClr val="00B050"/>
                </a:solidFill>
                <a:effectLst/>
                <a:latin typeface="Helvetica" pitchFamily="2" charset="0"/>
              </a:rPr>
              <a:t>绿色老虎机</a:t>
            </a:r>
            <a:r>
              <a:rPr lang="en-US" altLang="zh-CN">
                <a:effectLst/>
                <a:latin typeface="Helvetica" pitchFamily="2" charset="0"/>
              </a:rPr>
              <a:t>)</a:t>
            </a:r>
            <a:endParaRPr kumimoji="1" lang="zh-CN" altLang="en-US">
              <a:solidFill>
                <a:srgbClr val="FFFF00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6B5F7F9-6CD4-8680-4AA3-66F3A72874A7}"/>
              </a:ext>
            </a:extLst>
          </p:cNvPr>
          <p:cNvGrpSpPr/>
          <p:nvPr/>
        </p:nvGrpSpPr>
        <p:grpSpPr>
          <a:xfrm>
            <a:off x="6455662" y="174342"/>
            <a:ext cx="5358464" cy="2880000"/>
            <a:chOff x="-1" y="0"/>
            <a:chExt cx="6211911" cy="3494200"/>
          </a:xfrm>
        </p:grpSpPr>
        <p:pic>
          <p:nvPicPr>
            <p:cNvPr id="3" name="图片 2" descr="图标&#10;&#10;描述已自动生成">
              <a:extLst>
                <a:ext uri="{FF2B5EF4-FFF2-40B4-BE49-F238E27FC236}">
                  <a16:creationId xmlns:a16="http://schemas.microsoft.com/office/drawing/2014/main" id="{6A00C737-142E-00CB-D9C5-AF907E4C5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" y="0"/>
              <a:ext cx="6211911" cy="3494200"/>
            </a:xfrm>
            <a:prstGeom prst="rect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0F670FE7-F81F-33AB-17CF-8468B027D1D9}"/>
                </a:ext>
              </a:extLst>
            </p:cNvPr>
            <p:cNvSpPr txBox="1"/>
            <p:nvPr/>
          </p:nvSpPr>
          <p:spPr>
            <a:xfrm>
              <a:off x="425384" y="2257816"/>
              <a:ext cx="5407472" cy="560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>
                  <a:latin typeface="Helvetica" pitchFamily="2" charset="0"/>
                </a:rPr>
                <a:t>   </a:t>
              </a:r>
              <a:r>
                <a:rPr kumimoji="1" lang="en-US" altLang="zh-CN" sz="2400">
                  <a:solidFill>
                    <a:srgbClr val="FFFF00"/>
                  </a:solidFill>
                  <a:latin typeface="Helvetica" pitchFamily="2" charset="0"/>
                </a:rPr>
                <a:t>R</a:t>
              </a:r>
              <a:r>
                <a:rPr kumimoji="1" lang="zh-CN" altLang="en-US" sz="2400">
                  <a:latin typeface="Helvetica" pitchFamily="2" charset="0"/>
                </a:rPr>
                <a:t>             </a:t>
              </a:r>
              <a:r>
                <a:rPr kumimoji="1" lang="en-US" altLang="zh-CN" sz="2400">
                  <a:solidFill>
                    <a:srgbClr val="FF0000"/>
                  </a:solidFill>
                  <a:latin typeface="Helvetica" pitchFamily="2" charset="0"/>
                </a:rPr>
                <a:t>F</a:t>
              </a:r>
              <a:r>
                <a:rPr kumimoji="1" lang="zh-CN" altLang="en-US" sz="2400">
                  <a:latin typeface="Helvetica" pitchFamily="2" charset="0"/>
                </a:rPr>
                <a:t>            </a:t>
              </a:r>
              <a:r>
                <a:rPr kumimoji="1" lang="en-US" altLang="zh-CN" sz="2400">
                  <a:solidFill>
                    <a:srgbClr val="0070C0"/>
                  </a:solidFill>
                  <a:latin typeface="Helvetica" pitchFamily="2" charset="0"/>
                </a:rPr>
                <a:t>I</a:t>
              </a:r>
              <a:r>
                <a:rPr kumimoji="1" lang="zh-CN" altLang="en-US" sz="2400">
                  <a:latin typeface="Helvetica" pitchFamily="2" charset="0"/>
                </a:rPr>
                <a:t>             </a:t>
              </a:r>
              <a:r>
                <a:rPr kumimoji="1" lang="en-US" altLang="zh-CN" sz="2400">
                  <a:solidFill>
                    <a:srgbClr val="00B050"/>
                  </a:solidFill>
                  <a:latin typeface="Helvetica" pitchFamily="2" charset="0"/>
                </a:rPr>
                <a:t>J</a:t>
              </a:r>
              <a:endParaRPr kumimoji="1" lang="zh-CN" altLang="en-US" sz="2400">
                <a:solidFill>
                  <a:srgbClr val="00B050"/>
                </a:solidFill>
                <a:latin typeface="Helvetica" pitchFamily="2" charset="0"/>
              </a:endParaRPr>
            </a:p>
          </p:txBody>
        </p:sp>
      </p:grpSp>
      <p:pic>
        <p:nvPicPr>
          <p:cNvPr id="7" name="图片 6" descr="图片包含 图标&#10;&#10;描述已自动生成">
            <a:extLst>
              <a:ext uri="{FF2B5EF4-FFF2-40B4-BE49-F238E27FC236}">
                <a16:creationId xmlns:a16="http://schemas.microsoft.com/office/drawing/2014/main" id="{B9F4C110-DE99-07BB-667D-1C084FEA4E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7153" y="3803659"/>
            <a:ext cx="3446973" cy="1938923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44C3048-3C15-94E6-1D66-73FF81FEC2D5}"/>
              </a:ext>
            </a:extLst>
          </p:cNvPr>
          <p:cNvSpPr txBox="1"/>
          <p:nvPr/>
        </p:nvSpPr>
        <p:spPr>
          <a:xfrm>
            <a:off x="3897630" y="3744550"/>
            <a:ext cx="427482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endParaRPr lang="zh-CN" altLang="en-US">
              <a:effectLst/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>
                <a:effectLst/>
                <a:latin typeface="Helvetica" pitchFamily="2" charset="0"/>
              </a:rPr>
              <a:t>若您</a:t>
            </a:r>
            <a:r>
              <a:rPr lang="zh-CN" altLang="en-US">
                <a:solidFill>
                  <a:schemeClr val="bg1"/>
                </a:solidFill>
                <a:effectLst/>
                <a:latin typeface="Helvetica" pitchFamily="2" charset="0"/>
              </a:rPr>
              <a:t>未及时</a:t>
            </a:r>
            <a:r>
              <a:rPr lang="zh-CN" altLang="en-US">
                <a:solidFill>
                  <a:schemeClr val="bg1"/>
                </a:solidFill>
                <a:latin typeface="Helvetica" pitchFamily="2" charset="0"/>
              </a:rPr>
              <a:t>（</a:t>
            </a:r>
            <a:r>
              <a:rPr lang="en-US" altLang="zh-CN">
                <a:solidFill>
                  <a:schemeClr val="bg1"/>
                </a:solidFill>
                <a:latin typeface="Helvetica" pitchFamily="2" charset="0"/>
              </a:rPr>
              <a:t>1.5s</a:t>
            </a:r>
            <a:r>
              <a:rPr lang="zh-CN" altLang="en-US">
                <a:solidFill>
                  <a:schemeClr val="bg1"/>
                </a:solidFill>
                <a:latin typeface="Helvetica" pitchFamily="2" charset="0"/>
              </a:rPr>
              <a:t>内）</a:t>
            </a:r>
            <a:r>
              <a:rPr lang="zh-CN" altLang="en-US">
                <a:solidFill>
                  <a:schemeClr val="bg1"/>
                </a:solidFill>
                <a:effectLst/>
                <a:latin typeface="Helvetica" pitchFamily="2" charset="0"/>
              </a:rPr>
              <a:t>按键选择</a:t>
            </a:r>
            <a:r>
              <a:rPr lang="zh-CN" altLang="en-US">
                <a:effectLst/>
                <a:latin typeface="Helvetica" pitchFamily="2" charset="0"/>
              </a:rPr>
              <a:t>，会有红色的</a:t>
            </a:r>
            <a:r>
              <a:rPr lang="en-US" altLang="zh-CN">
                <a:solidFill>
                  <a:srgbClr val="FF0000"/>
                </a:solidFill>
                <a:effectLst/>
                <a:latin typeface="Helvetica" pitchFamily="2" charset="0"/>
              </a:rPr>
              <a:t>X</a:t>
            </a:r>
            <a:r>
              <a:rPr lang="zh-CN" altLang="en-US">
                <a:effectLst/>
                <a:latin typeface="Helvetica" pitchFamily="2" charset="0"/>
              </a:rPr>
              <a:t>进行错误提示</a:t>
            </a:r>
            <a:endParaRPr lang="en-US" altLang="zh-CN">
              <a:effectLst/>
              <a:latin typeface="Helvetica" pitchFamily="2" charset="0"/>
            </a:endParaRPr>
          </a:p>
          <a:p>
            <a:r>
              <a:rPr lang="zh-CN" altLang="en-US">
                <a:latin typeface="Helvetica" pitchFamily="2" charset="0"/>
              </a:rPr>
              <a:t>    </a:t>
            </a:r>
            <a:r>
              <a:rPr lang="zh-CN" altLang="en-US">
                <a:effectLst/>
                <a:latin typeface="Helvetica" pitchFamily="2" charset="0"/>
              </a:rPr>
              <a:t>并且</a:t>
            </a:r>
            <a:r>
              <a:rPr lang="zh-CN" altLang="en-US">
                <a:solidFill>
                  <a:schemeClr val="bg1"/>
                </a:solidFill>
                <a:effectLst/>
                <a:latin typeface="Helvetica" pitchFamily="2" charset="0"/>
              </a:rPr>
              <a:t>本次不会获得任何收益。</a:t>
            </a:r>
            <a:endParaRPr lang="en-US" altLang="zh-CN">
              <a:solidFill>
                <a:schemeClr val="bg1"/>
              </a:solidFill>
              <a:effectLst/>
              <a:latin typeface="Helvetica" pitchFamily="2" charset="0"/>
            </a:endParaRPr>
          </a:p>
          <a:p>
            <a:endParaRPr kumimoji="1" lang="en-US" altLang="zh-CN">
              <a:solidFill>
                <a:schemeClr val="bg1"/>
              </a:solidFill>
              <a:latin typeface="Helvetica" pitchFamily="2" charset="0"/>
            </a:endParaRPr>
          </a:p>
          <a:p>
            <a:r>
              <a:rPr kumimoji="1" lang="zh-CN" altLang="en-US" sz="2000">
                <a:solidFill>
                  <a:srgbClr val="FFFF00"/>
                </a:solidFill>
                <a:latin typeface="Helvetica" pitchFamily="2" charset="0"/>
              </a:rPr>
              <a:t>如果您已经明白本部分说明，请按空格键进入下一部分的说明。</a:t>
            </a:r>
            <a:endParaRPr kumimoji="1" lang="zh-CN" altLang="en-US" sz="2000">
              <a:solidFill>
                <a:srgbClr val="FFFF00"/>
              </a:solidFill>
            </a:endParaRP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0294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8BD5E4-BD77-9702-D9B0-6E67727DB122}"/>
              </a:ext>
            </a:extLst>
          </p:cNvPr>
          <p:cNvSpPr txBox="1"/>
          <p:nvPr/>
        </p:nvSpPr>
        <p:spPr>
          <a:xfrm>
            <a:off x="5523727" y="132770"/>
            <a:ext cx="55151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>
                <a:effectLst/>
                <a:latin typeface="Helvetica" pitchFamily="2" charset="0"/>
              </a:rPr>
              <a:t>如果您</a:t>
            </a:r>
            <a:r>
              <a:rPr lang="zh-CN" altLang="en-US">
                <a:solidFill>
                  <a:schemeClr val="bg1"/>
                </a:solidFill>
                <a:effectLst/>
                <a:latin typeface="Helvetica" pitchFamily="2" charset="0"/>
              </a:rPr>
              <a:t>成功</a:t>
            </a:r>
            <a:r>
              <a:rPr lang="zh-CN" altLang="en-US">
                <a:solidFill>
                  <a:schemeClr val="bg1"/>
                </a:solidFill>
                <a:latin typeface="Helvetica" pitchFamily="2" charset="0"/>
              </a:rPr>
              <a:t>完成选择</a:t>
            </a:r>
            <a:r>
              <a:rPr lang="zh-CN" altLang="en-US">
                <a:effectLst/>
                <a:latin typeface="Helvetica" pitchFamily="2" charset="0"/>
              </a:rPr>
              <a:t>，您将会看到您与玩家</a:t>
            </a:r>
            <a:r>
              <a:rPr lang="en-US" altLang="zh-CN">
                <a:effectLst/>
                <a:latin typeface="Helvetica" pitchFamily="2" charset="0"/>
              </a:rPr>
              <a:t>B</a:t>
            </a:r>
            <a:r>
              <a:rPr lang="zh-CN" altLang="en-US">
                <a:effectLst/>
                <a:latin typeface="Helvetica" pitchFamily="2" charset="0"/>
              </a:rPr>
              <a:t>在本次分别获得的收益。</a:t>
            </a:r>
            <a:endParaRPr lang="en-US" altLang="zh-CN">
              <a:effectLst/>
              <a:latin typeface="Helvetica" pitchFamily="2" charset="0"/>
            </a:endParaRPr>
          </a:p>
          <a:p>
            <a:r>
              <a:rPr lang="zh-CN" altLang="en-US">
                <a:latin typeface="Helvetica" pitchFamily="2" charset="0"/>
              </a:rPr>
              <a:t>    你们的收益范围都将处于</a:t>
            </a:r>
            <a:r>
              <a:rPr lang="en-US" altLang="zh-CN">
                <a:latin typeface="Helvetica" pitchFamily="2" charset="0"/>
              </a:rPr>
              <a:t>0-100</a:t>
            </a:r>
            <a:r>
              <a:rPr lang="zh-CN" altLang="en-US">
                <a:latin typeface="Helvetica" pitchFamily="2" charset="0"/>
              </a:rPr>
              <a:t>元之间，</a:t>
            </a:r>
            <a:r>
              <a:rPr lang="zh-CN" altLang="en-US">
                <a:effectLst/>
                <a:latin typeface="Helvetica" pitchFamily="2" charset="0"/>
              </a:rPr>
              <a:t>并且每次</a:t>
            </a:r>
            <a:endParaRPr lang="en-US" altLang="zh-CN">
              <a:effectLst/>
              <a:latin typeface="Helvetica" pitchFamily="2" charset="0"/>
            </a:endParaRPr>
          </a:p>
          <a:p>
            <a:r>
              <a:rPr lang="zh-CN" altLang="en-US">
                <a:latin typeface="Helvetica" pitchFamily="2" charset="0"/>
              </a:rPr>
              <a:t>    </a:t>
            </a:r>
            <a:r>
              <a:rPr lang="zh-CN" altLang="en-US">
                <a:effectLst/>
                <a:latin typeface="Helvetica" pitchFamily="2" charset="0"/>
              </a:rPr>
              <a:t>的收益会不断累加。</a:t>
            </a:r>
            <a:endParaRPr lang="en-US" altLang="zh-CN">
              <a:latin typeface="Helvetica" pitchFamily="2" charset="0"/>
            </a:endParaRPr>
          </a:p>
          <a:p>
            <a:endParaRPr lang="en-US" altLang="zh-CN">
              <a:effectLst/>
              <a:latin typeface="Helvetica" pitchFamily="2" charset="0"/>
            </a:endParaRPr>
          </a:p>
          <a:p>
            <a:endParaRPr lang="en-US" altLang="zh-CN">
              <a:effectLst/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>
                <a:effectLst/>
                <a:latin typeface="Helvetica" pitchFamily="2" charset="0"/>
              </a:rPr>
              <a:t>然后将出现一个评分选项，需要您对您当前的愉悦程度进行评分</a:t>
            </a:r>
            <a:endParaRPr lang="en-US" altLang="zh-CN">
              <a:effectLst/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>
                <a:effectLst/>
                <a:latin typeface="Helvetica" pitchFamily="2" charset="0"/>
              </a:rPr>
              <a:t>最左边代表您现在</a:t>
            </a:r>
            <a:r>
              <a:rPr lang="en-US" altLang="zh-CN">
                <a:solidFill>
                  <a:schemeClr val="bg1"/>
                </a:solidFill>
                <a:effectLst/>
                <a:latin typeface="Helvetica" pitchFamily="2" charset="0"/>
              </a:rPr>
              <a:t>“</a:t>
            </a:r>
            <a:r>
              <a:rPr lang="zh-CN" altLang="en-US">
                <a:solidFill>
                  <a:schemeClr val="bg1"/>
                </a:solidFill>
                <a:effectLst/>
                <a:latin typeface="Helvetica" pitchFamily="2" charset="0"/>
              </a:rPr>
              <a:t>非常不开心</a:t>
            </a:r>
            <a:r>
              <a:rPr lang="en-US" altLang="zh-CN">
                <a:solidFill>
                  <a:schemeClr val="bg1"/>
                </a:solidFill>
                <a:effectLst/>
                <a:latin typeface="Helvetica" pitchFamily="2" charset="0"/>
              </a:rPr>
              <a:t>”</a:t>
            </a:r>
            <a:r>
              <a:rPr lang="zh-CN" altLang="en-US">
                <a:solidFill>
                  <a:schemeClr val="bg1"/>
                </a:solidFill>
                <a:effectLst/>
                <a:latin typeface="Helvetica" pitchFamily="2" charset="0"/>
              </a:rPr>
              <a:t> </a:t>
            </a:r>
            <a:r>
              <a:rPr lang="en-US" altLang="zh-CN">
                <a:latin typeface="Helvetica" pitchFamily="2" charset="0"/>
              </a:rPr>
              <a:t>; </a:t>
            </a:r>
            <a:r>
              <a:rPr lang="zh-CN" altLang="en-US">
                <a:effectLst/>
                <a:latin typeface="Helvetica" pitchFamily="2" charset="0"/>
              </a:rPr>
              <a:t>最右边代表您现在</a:t>
            </a:r>
            <a:r>
              <a:rPr lang="en-US" altLang="zh-CN">
                <a:solidFill>
                  <a:schemeClr val="bg1"/>
                </a:solidFill>
                <a:effectLst/>
                <a:latin typeface="Helvetica" pitchFamily="2" charset="0"/>
              </a:rPr>
              <a:t>“ </a:t>
            </a:r>
            <a:r>
              <a:rPr lang="zh-CN" altLang="en-US">
                <a:solidFill>
                  <a:schemeClr val="bg1"/>
                </a:solidFill>
                <a:effectLst/>
                <a:latin typeface="Helvetica" pitchFamily="2" charset="0"/>
              </a:rPr>
              <a:t>非常开心</a:t>
            </a:r>
            <a:r>
              <a:rPr lang="en-US" altLang="zh-CN">
                <a:solidFill>
                  <a:schemeClr val="bg1"/>
                </a:solidFill>
                <a:effectLst/>
                <a:latin typeface="Helvetica" pitchFamily="2" charset="0"/>
              </a:rPr>
              <a:t>” </a:t>
            </a:r>
            <a:r>
              <a:rPr lang="zh-CN" altLang="en-US">
                <a:effectLst/>
                <a:latin typeface="Helvetica" pitchFamily="2" charset="0"/>
              </a:rPr>
              <a:t>。</a:t>
            </a:r>
            <a:endParaRPr lang="en-US" altLang="zh-CN">
              <a:effectLst/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zh-CN">
              <a:effectLst/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l"/>
            </a:pPr>
            <a:endParaRPr lang="zh-CN" altLang="en-US">
              <a:effectLst/>
              <a:latin typeface="Helvetica" pitchFamily="2" charset="0"/>
            </a:endParaRPr>
          </a:p>
          <a:p>
            <a:endParaRPr kumimoji="1" lang="zh-CN" altLang="en-US"/>
          </a:p>
        </p:txBody>
      </p:sp>
      <p:pic>
        <p:nvPicPr>
          <p:cNvPr id="13" name="图片 12" descr="图表, 日程表, 箱线图&#10;&#10;描述已自动生成">
            <a:extLst>
              <a:ext uri="{FF2B5EF4-FFF2-40B4-BE49-F238E27FC236}">
                <a16:creationId xmlns:a16="http://schemas.microsoft.com/office/drawing/2014/main" id="{0B787E13-1509-CB8E-F019-02E63F16D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45" y="1773825"/>
            <a:ext cx="5228919" cy="2941267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图片 11" descr="图片包含 图标&#10;&#10;描述已自动生成">
            <a:extLst>
              <a:ext uri="{FF2B5EF4-FFF2-40B4-BE49-F238E27FC236}">
                <a16:creationId xmlns:a16="http://schemas.microsoft.com/office/drawing/2014/main" id="{18C718A3-AD7B-7F9F-F80B-41EAB094C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501" y="4496981"/>
            <a:ext cx="3486400" cy="1961100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0B24875-97FA-3C07-C396-0D8BB9B3B147}"/>
              </a:ext>
            </a:extLst>
          </p:cNvPr>
          <p:cNvSpPr txBox="1"/>
          <p:nvPr/>
        </p:nvSpPr>
        <p:spPr>
          <a:xfrm>
            <a:off x="5522587" y="2992350"/>
            <a:ext cx="5657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>
                <a:latin typeface="Helvetica" pitchFamily="2" charset="0"/>
              </a:rPr>
              <a:t>再次提示：如果您没有完成选择，本轮次您将只会看到红色</a:t>
            </a:r>
            <a:r>
              <a:rPr lang="en-US" altLang="zh-CN">
                <a:solidFill>
                  <a:srgbClr val="FF0000"/>
                </a:solidFill>
                <a:latin typeface="Helvetica" pitchFamily="2" charset="0"/>
              </a:rPr>
              <a:t>X</a:t>
            </a:r>
            <a:r>
              <a:rPr lang="zh-CN" altLang="en-US">
                <a:latin typeface="Helvetica" pitchFamily="2" charset="0"/>
              </a:rPr>
              <a:t>，不会获得任何收益，玩家</a:t>
            </a:r>
            <a:r>
              <a:rPr lang="en-US" altLang="zh-CN">
                <a:latin typeface="Helvetica" pitchFamily="2" charset="0"/>
              </a:rPr>
              <a:t>B</a:t>
            </a:r>
            <a:r>
              <a:rPr lang="zh-CN" altLang="en-US">
                <a:latin typeface="Helvetica" pitchFamily="2" charset="0"/>
              </a:rPr>
              <a:t>的收益也不会为您展示。</a:t>
            </a:r>
            <a:endParaRPr lang="en-US" altLang="zh-CN"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>
                <a:effectLst/>
                <a:latin typeface="Helvetica" pitchFamily="2" charset="0"/>
              </a:rPr>
              <a:t>请注意，每个老虎机提供的收益不同且会不断变化。</a:t>
            </a:r>
            <a:r>
              <a:rPr lang="zh-CN" altLang="en-US">
                <a:solidFill>
                  <a:schemeClr val="bg1"/>
                </a:solidFill>
                <a:effectLst/>
                <a:latin typeface="Helvetica" pitchFamily="2" charset="0"/>
              </a:rPr>
              <a:t>您在本游戏中获得的总收益越高，您最终获得的被试费也就越高。</a:t>
            </a:r>
            <a:endParaRPr lang="en-US" altLang="zh-CN">
              <a:latin typeface="Helvetica" pitchFamily="2" charset="0"/>
            </a:endParaRPr>
          </a:p>
          <a:p>
            <a:endParaRPr lang="en-US" altLang="zh-CN">
              <a:latin typeface="Helvetica" pitchFamily="2" charset="0"/>
            </a:endParaRPr>
          </a:p>
          <a:p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FBB62E-4650-78F0-2C5C-1A9B6D5A68F6}"/>
              </a:ext>
            </a:extLst>
          </p:cNvPr>
          <p:cNvSpPr txBox="1"/>
          <p:nvPr/>
        </p:nvSpPr>
        <p:spPr>
          <a:xfrm>
            <a:off x="199145" y="5300674"/>
            <a:ext cx="5657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FF00"/>
                </a:solidFill>
                <a:effectLst/>
                <a:latin typeface="Helvetica" pitchFamily="2" charset="0"/>
              </a:rPr>
              <a:t>认真阅读后，请再次确认您手指的位置，并在主试的指导下开始游戏</a:t>
            </a:r>
          </a:p>
        </p:txBody>
      </p:sp>
      <p:pic>
        <p:nvPicPr>
          <p:cNvPr id="10" name="图片 9" descr="图片包含 矩形&#10;&#10;描述已自动生成">
            <a:extLst>
              <a:ext uri="{FF2B5EF4-FFF2-40B4-BE49-F238E27FC236}">
                <a16:creationId xmlns:a16="http://schemas.microsoft.com/office/drawing/2014/main" id="{B120179F-E960-9D97-8067-67BF8DAB2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145" y="132770"/>
            <a:ext cx="2560000" cy="1440000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</p:pic>
      <p:pic>
        <p:nvPicPr>
          <p:cNvPr id="15" name="图片 14" descr="图片包含 图标&#10;&#10;描述已自动生成">
            <a:extLst>
              <a:ext uri="{FF2B5EF4-FFF2-40B4-BE49-F238E27FC236}">
                <a16:creationId xmlns:a16="http://schemas.microsoft.com/office/drawing/2014/main" id="{8983C649-169B-D79A-5B62-0EE60F7BFA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8064" y="132770"/>
            <a:ext cx="2560000" cy="1440000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54148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8BD5E4-BD77-9702-D9B0-6E67727DB122}"/>
              </a:ext>
            </a:extLst>
          </p:cNvPr>
          <p:cNvSpPr txBox="1"/>
          <p:nvPr/>
        </p:nvSpPr>
        <p:spPr>
          <a:xfrm>
            <a:off x="5557118" y="88382"/>
            <a:ext cx="663488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>
                <a:effectLst/>
                <a:latin typeface="Helvetica" pitchFamily="2" charset="0"/>
              </a:rPr>
              <a:t>如果您</a:t>
            </a:r>
            <a:r>
              <a:rPr lang="zh-CN" altLang="en-US">
                <a:solidFill>
                  <a:schemeClr val="bg1"/>
                </a:solidFill>
                <a:effectLst/>
                <a:latin typeface="Helvetica" pitchFamily="2" charset="0"/>
              </a:rPr>
              <a:t>成功</a:t>
            </a:r>
            <a:r>
              <a:rPr lang="zh-CN" altLang="en-US">
                <a:solidFill>
                  <a:schemeClr val="bg1"/>
                </a:solidFill>
                <a:latin typeface="Helvetica" pitchFamily="2" charset="0"/>
              </a:rPr>
              <a:t>完成选择</a:t>
            </a:r>
            <a:r>
              <a:rPr lang="zh-CN" altLang="en-US">
                <a:effectLst/>
                <a:latin typeface="Helvetica" pitchFamily="2" charset="0"/>
              </a:rPr>
              <a:t>，您将会看到您与玩家</a:t>
            </a:r>
            <a:r>
              <a:rPr lang="en-US" altLang="zh-CN">
                <a:effectLst/>
                <a:latin typeface="Helvetica" pitchFamily="2" charset="0"/>
              </a:rPr>
              <a:t>B</a:t>
            </a:r>
            <a:r>
              <a:rPr lang="zh-CN" altLang="en-US">
                <a:effectLst/>
                <a:latin typeface="Helvetica" pitchFamily="2" charset="0"/>
              </a:rPr>
              <a:t>在本次分别获得的收益。</a:t>
            </a:r>
            <a:endParaRPr lang="en-US" altLang="zh-CN">
              <a:effectLst/>
              <a:latin typeface="Helvetica" pitchFamily="2" charset="0"/>
            </a:endParaRPr>
          </a:p>
          <a:p>
            <a:r>
              <a:rPr lang="zh-CN" altLang="en-US">
                <a:latin typeface="Helvetica" pitchFamily="2" charset="0"/>
              </a:rPr>
              <a:t>    </a:t>
            </a:r>
            <a:r>
              <a:rPr lang="zh-CN" altLang="en-US">
                <a:effectLst/>
                <a:latin typeface="Helvetica" pitchFamily="2" charset="0"/>
              </a:rPr>
              <a:t>你们每次的收益会不断累加。</a:t>
            </a:r>
            <a:endParaRPr lang="en-US" altLang="zh-CN">
              <a:effectLst/>
              <a:latin typeface="Helvetica" pitchFamily="2" charset="0"/>
            </a:endParaRPr>
          </a:p>
          <a:p>
            <a:endParaRPr lang="en-US" altLang="zh-CN">
              <a:latin typeface="Helvetica" pitchFamily="2" charset="0"/>
            </a:endParaRPr>
          </a:p>
          <a:p>
            <a:endParaRPr lang="en-US" altLang="zh-CN">
              <a:effectLst/>
              <a:latin typeface="Helvetica" pitchFamily="2" charset="0"/>
            </a:endParaRPr>
          </a:p>
          <a:p>
            <a:endParaRPr lang="en-US" altLang="zh-CN">
              <a:effectLst/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>
                <a:latin typeface="Helvetica" pitchFamily="2" charset="0"/>
              </a:rPr>
              <a:t>如果您没有完成选择，本轮次您将不会获得任何收益。玩家</a:t>
            </a:r>
            <a:r>
              <a:rPr lang="en-US" altLang="zh-CN">
                <a:latin typeface="Helvetica" pitchFamily="2" charset="0"/>
              </a:rPr>
              <a:t>B</a:t>
            </a:r>
            <a:r>
              <a:rPr lang="zh-CN" altLang="en-US">
                <a:latin typeface="Helvetica" pitchFamily="2" charset="0"/>
              </a:rPr>
              <a:t>的收益将仍为您展示。</a:t>
            </a:r>
            <a:endParaRPr lang="zh-CN" altLang="en-US">
              <a:effectLst/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>
                <a:effectLst/>
                <a:latin typeface="Helvetica" pitchFamily="2" charset="0"/>
              </a:rPr>
              <a:t>请注意，每个老虎机提供的收益不同且会不断变化。</a:t>
            </a:r>
            <a:r>
              <a:rPr lang="zh-CN" altLang="en-US">
                <a:solidFill>
                  <a:schemeClr val="bg1"/>
                </a:solidFill>
                <a:effectLst/>
                <a:latin typeface="Helvetica" pitchFamily="2" charset="0"/>
              </a:rPr>
              <a:t>您在本游戏中获得的总收益越高，您最终获得的被试费也就越高。</a:t>
            </a:r>
            <a:endParaRPr lang="en-US" altLang="zh-CN">
              <a:latin typeface="Helvetica" pitchFamily="2" charset="0"/>
            </a:endParaRPr>
          </a:p>
          <a:p>
            <a:endParaRPr lang="en-US" altLang="zh-CN">
              <a:latin typeface="Helvetica" pitchFamily="2" charset="0"/>
            </a:endParaRPr>
          </a:p>
          <a:p>
            <a:endParaRPr lang="en-US" altLang="zh-CN"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zh-CN">
              <a:effectLst/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>
                <a:effectLst/>
                <a:latin typeface="Helvetica" pitchFamily="2" charset="0"/>
              </a:rPr>
              <a:t>然后将出现一个评分选项，需要您对您当前的愉悦程度进行评分</a:t>
            </a:r>
            <a:endParaRPr lang="en-US" altLang="zh-CN">
              <a:effectLst/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>
                <a:effectLst/>
                <a:latin typeface="Helvetica" pitchFamily="2" charset="0"/>
              </a:rPr>
              <a:t>最左边代表您现在</a:t>
            </a:r>
            <a:r>
              <a:rPr lang="en-US" altLang="zh-CN">
                <a:solidFill>
                  <a:schemeClr val="bg1"/>
                </a:solidFill>
                <a:effectLst/>
                <a:latin typeface="Helvetica" pitchFamily="2" charset="0"/>
              </a:rPr>
              <a:t>“</a:t>
            </a:r>
            <a:r>
              <a:rPr lang="zh-CN" altLang="en-US">
                <a:solidFill>
                  <a:schemeClr val="bg1"/>
                </a:solidFill>
                <a:effectLst/>
                <a:latin typeface="Helvetica" pitchFamily="2" charset="0"/>
              </a:rPr>
              <a:t>非常不开心</a:t>
            </a:r>
            <a:r>
              <a:rPr lang="en-US" altLang="zh-CN">
                <a:solidFill>
                  <a:schemeClr val="bg1"/>
                </a:solidFill>
                <a:effectLst/>
                <a:latin typeface="Helvetica" pitchFamily="2" charset="0"/>
              </a:rPr>
              <a:t>”</a:t>
            </a:r>
            <a:r>
              <a:rPr lang="zh-CN" altLang="en-US">
                <a:solidFill>
                  <a:schemeClr val="bg1"/>
                </a:solidFill>
                <a:effectLst/>
                <a:latin typeface="Helvetica" pitchFamily="2" charset="0"/>
              </a:rPr>
              <a:t> </a:t>
            </a:r>
            <a:r>
              <a:rPr lang="en-US" altLang="zh-CN">
                <a:latin typeface="Helvetica" pitchFamily="2" charset="0"/>
              </a:rPr>
              <a:t>; </a:t>
            </a:r>
            <a:r>
              <a:rPr lang="zh-CN" altLang="en-US">
                <a:effectLst/>
                <a:latin typeface="Helvetica" pitchFamily="2" charset="0"/>
              </a:rPr>
              <a:t>最右边代表您现在</a:t>
            </a:r>
            <a:r>
              <a:rPr lang="en-US" altLang="zh-CN">
                <a:solidFill>
                  <a:schemeClr val="bg1"/>
                </a:solidFill>
                <a:effectLst/>
                <a:latin typeface="Helvetica" pitchFamily="2" charset="0"/>
              </a:rPr>
              <a:t>“ </a:t>
            </a:r>
            <a:r>
              <a:rPr lang="zh-CN" altLang="en-US">
                <a:solidFill>
                  <a:schemeClr val="bg1"/>
                </a:solidFill>
                <a:effectLst/>
                <a:latin typeface="Helvetica" pitchFamily="2" charset="0"/>
              </a:rPr>
              <a:t>非常开心</a:t>
            </a:r>
            <a:r>
              <a:rPr lang="en-US" altLang="zh-CN">
                <a:solidFill>
                  <a:schemeClr val="bg1"/>
                </a:solidFill>
                <a:effectLst/>
                <a:latin typeface="Helvetica" pitchFamily="2" charset="0"/>
              </a:rPr>
              <a:t>” </a:t>
            </a:r>
            <a:r>
              <a:rPr lang="zh-CN" altLang="en-US">
                <a:effectLst/>
                <a:latin typeface="Helvetica" pitchFamily="2" charset="0"/>
              </a:rPr>
              <a:t>。</a:t>
            </a:r>
            <a:endParaRPr lang="en-US" altLang="zh-CN">
              <a:effectLst/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zh-CN">
              <a:effectLst/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l"/>
            </a:pPr>
            <a:endParaRPr lang="zh-CN" altLang="en-US">
              <a:effectLst/>
              <a:latin typeface="Helvetica" pitchFamily="2" charset="0"/>
            </a:endParaRPr>
          </a:p>
          <a:p>
            <a:r>
              <a:rPr lang="zh-CN" altLang="en-US">
                <a:solidFill>
                  <a:srgbClr val="FFFF00"/>
                </a:solidFill>
                <a:effectLst/>
                <a:latin typeface="Helvetica" pitchFamily="2" charset="0"/>
              </a:rPr>
              <a:t>认真阅读后，请再次确认您手指的位置，并在主试的指导下按空格键开始游戏</a:t>
            </a:r>
          </a:p>
          <a:p>
            <a:endParaRPr kumimoji="1" lang="zh-CN" altLang="en-US"/>
          </a:p>
        </p:txBody>
      </p:sp>
      <p:pic>
        <p:nvPicPr>
          <p:cNvPr id="9" name="图片 8" descr="图片包含 图表&#10;&#10;描述已自动生成">
            <a:extLst>
              <a:ext uri="{FF2B5EF4-FFF2-40B4-BE49-F238E27FC236}">
                <a16:creationId xmlns:a16="http://schemas.microsoft.com/office/drawing/2014/main" id="{0FAF5083-F63B-46D9-9FFD-38CA0A1DD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973" y="132770"/>
            <a:ext cx="2560001" cy="14400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0" name="图片 9" descr="图片包含 图表&#10;&#10;描述已自动生成">
            <a:extLst>
              <a:ext uri="{FF2B5EF4-FFF2-40B4-BE49-F238E27FC236}">
                <a16:creationId xmlns:a16="http://schemas.microsoft.com/office/drawing/2014/main" id="{EA0906C5-39C3-A5DB-B251-11F61CD8F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974" y="1725130"/>
            <a:ext cx="2560000" cy="14400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1" name="图片 10" descr="图标&#10;&#10;描述已自动生成">
            <a:extLst>
              <a:ext uri="{FF2B5EF4-FFF2-40B4-BE49-F238E27FC236}">
                <a16:creationId xmlns:a16="http://schemas.microsoft.com/office/drawing/2014/main" id="{5D7C86BF-D30E-3FF8-A981-86D94854E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007" y="132770"/>
            <a:ext cx="2559999" cy="14400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2" name="图片 11" descr="图片包含 图标&#10;&#10;描述已自动生成">
            <a:extLst>
              <a:ext uri="{FF2B5EF4-FFF2-40B4-BE49-F238E27FC236}">
                <a16:creationId xmlns:a16="http://schemas.microsoft.com/office/drawing/2014/main" id="{18C718A3-AD7B-7F9F-F80B-41EAB094CD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006" y="1725130"/>
            <a:ext cx="2560000" cy="14400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3" name="图片 12" descr="图表, 日程表, 箱线图&#10;&#10;描述已自动生成">
            <a:extLst>
              <a:ext uri="{FF2B5EF4-FFF2-40B4-BE49-F238E27FC236}">
                <a16:creationId xmlns:a16="http://schemas.microsoft.com/office/drawing/2014/main" id="{0B787E13-1509-CB8E-F019-02E63F16D0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005" y="3317489"/>
            <a:ext cx="5228919" cy="294126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08307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8BD5E4-BD77-9702-D9B0-6E67727DB122}"/>
              </a:ext>
            </a:extLst>
          </p:cNvPr>
          <p:cNvSpPr txBox="1"/>
          <p:nvPr/>
        </p:nvSpPr>
        <p:spPr>
          <a:xfrm>
            <a:off x="280242" y="342492"/>
            <a:ext cx="82439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rgbClr val="FFFF00"/>
                </a:solidFill>
                <a:effectLst/>
                <a:latin typeface="Helvetica" pitchFamily="2" charset="0"/>
              </a:rPr>
              <a:t>欢迎参加本游戏</a:t>
            </a:r>
            <a:endParaRPr lang="en-US" altLang="zh-CN">
              <a:solidFill>
                <a:srgbClr val="FFFF00"/>
              </a:solidFill>
              <a:effectLst/>
              <a:latin typeface="Helvetica" pitchFamily="2" charset="0"/>
            </a:endParaRPr>
          </a:p>
          <a:p>
            <a:pPr algn="ctr"/>
            <a:r>
              <a:rPr lang="zh-CN" altLang="en-US">
                <a:latin typeface="Helvetica" pitchFamily="2" charset="0"/>
              </a:rPr>
              <a:t>您将与一位玩家</a:t>
            </a:r>
            <a:r>
              <a:rPr lang="en-US" altLang="zh-CN">
                <a:latin typeface="Helvetica" pitchFamily="2" charset="0"/>
              </a:rPr>
              <a:t>B</a:t>
            </a:r>
            <a:r>
              <a:rPr lang="zh-CN" altLang="en-US">
                <a:latin typeface="Helvetica" pitchFamily="2" charset="0"/>
              </a:rPr>
              <a:t>同时开始本游戏</a:t>
            </a:r>
            <a:endParaRPr lang="zh-CN" altLang="en-US">
              <a:effectLst/>
              <a:latin typeface="Helvetica" pitchFamily="2" charset="0"/>
            </a:endParaRPr>
          </a:p>
          <a:p>
            <a:pPr algn="ctr"/>
            <a:r>
              <a:rPr lang="zh-CN" altLang="en-US">
                <a:effectLst/>
                <a:latin typeface="Helvetica" pitchFamily="2" charset="0"/>
              </a:rPr>
              <a:t>请将您的左手中指、食指分别放到键盘</a:t>
            </a:r>
            <a:r>
              <a:rPr lang="en-US" altLang="zh-CN">
                <a:effectLst/>
                <a:latin typeface="Helvetica" pitchFamily="2" charset="0"/>
              </a:rPr>
              <a:t>"</a:t>
            </a:r>
            <a:r>
              <a:rPr lang="en-US" altLang="zh-CN">
                <a:solidFill>
                  <a:srgbClr val="FFFF00"/>
                </a:solidFill>
                <a:effectLst/>
                <a:latin typeface="Helvetica" pitchFamily="2" charset="0"/>
              </a:rPr>
              <a:t>r</a:t>
            </a:r>
            <a:r>
              <a:rPr lang="en-US" altLang="zh-CN">
                <a:effectLst/>
                <a:latin typeface="Helvetica" pitchFamily="2" charset="0"/>
              </a:rPr>
              <a:t>"</a:t>
            </a:r>
            <a:r>
              <a:rPr lang="zh-CN" altLang="en-US">
                <a:effectLst/>
                <a:latin typeface="Helvetica" pitchFamily="2" charset="0"/>
              </a:rPr>
              <a:t>，</a:t>
            </a:r>
            <a:r>
              <a:rPr lang="en-US" altLang="zh-CN">
                <a:effectLst/>
                <a:latin typeface="Helvetica" pitchFamily="2" charset="0"/>
              </a:rPr>
              <a:t>"</a:t>
            </a:r>
            <a:r>
              <a:rPr lang="en-US" altLang="zh-CN">
                <a:solidFill>
                  <a:srgbClr val="FF0000"/>
                </a:solidFill>
                <a:effectLst/>
                <a:latin typeface="Helvetica" pitchFamily="2" charset="0"/>
              </a:rPr>
              <a:t>f</a:t>
            </a:r>
            <a:r>
              <a:rPr lang="en-US" altLang="zh-CN">
                <a:effectLst/>
                <a:latin typeface="Helvetica" pitchFamily="2" charset="0"/>
              </a:rPr>
              <a:t>"</a:t>
            </a:r>
            <a:r>
              <a:rPr lang="zh-CN" altLang="en-US">
                <a:effectLst/>
                <a:latin typeface="Helvetica" pitchFamily="2" charset="0"/>
              </a:rPr>
              <a:t>键上。</a:t>
            </a:r>
          </a:p>
          <a:p>
            <a:pPr algn="ctr"/>
            <a:r>
              <a:rPr lang="zh-CN" altLang="en-US">
                <a:effectLst/>
                <a:latin typeface="Helvetica" pitchFamily="2" charset="0"/>
              </a:rPr>
              <a:t>右手中指、食指分别放到键盘</a:t>
            </a:r>
            <a:r>
              <a:rPr lang="en-US" altLang="zh-CN">
                <a:effectLst/>
                <a:latin typeface="Helvetica" pitchFamily="2" charset="0"/>
              </a:rPr>
              <a:t>"</a:t>
            </a:r>
            <a:r>
              <a:rPr lang="en-US" altLang="zh-CN" err="1">
                <a:solidFill>
                  <a:srgbClr val="0070C0"/>
                </a:solidFill>
                <a:effectLst/>
                <a:latin typeface="Helvetica" pitchFamily="2" charset="0"/>
              </a:rPr>
              <a:t>i</a:t>
            </a:r>
            <a:r>
              <a:rPr lang="en-US" altLang="zh-CN">
                <a:effectLst/>
                <a:latin typeface="Helvetica" pitchFamily="2" charset="0"/>
              </a:rPr>
              <a:t>" </a:t>
            </a:r>
            <a:r>
              <a:rPr lang="zh-CN" altLang="en-US">
                <a:effectLst/>
                <a:latin typeface="Helvetica" pitchFamily="2" charset="0"/>
              </a:rPr>
              <a:t>，</a:t>
            </a:r>
            <a:r>
              <a:rPr lang="en-US" altLang="zh-CN">
                <a:effectLst/>
                <a:latin typeface="Helvetica" pitchFamily="2" charset="0"/>
              </a:rPr>
              <a:t>"</a:t>
            </a:r>
            <a:r>
              <a:rPr lang="en-US" altLang="zh-CN">
                <a:solidFill>
                  <a:srgbClr val="00B050"/>
                </a:solidFill>
                <a:effectLst/>
                <a:latin typeface="Helvetica" pitchFamily="2" charset="0"/>
              </a:rPr>
              <a:t>j</a:t>
            </a:r>
            <a:r>
              <a:rPr lang="en-US" altLang="zh-CN">
                <a:effectLst/>
                <a:latin typeface="Helvetica" pitchFamily="2" charset="0"/>
              </a:rPr>
              <a:t>"</a:t>
            </a:r>
            <a:r>
              <a:rPr lang="zh-CN" altLang="en-US">
                <a:effectLst/>
                <a:latin typeface="Helvetica" pitchFamily="2" charset="0"/>
              </a:rPr>
              <a:t>键上。</a:t>
            </a:r>
          </a:p>
          <a:p>
            <a:pPr algn="ctr"/>
            <a:r>
              <a:rPr lang="zh-CN" altLang="en-US">
                <a:effectLst/>
                <a:latin typeface="Helvetica" pitchFamily="2" charset="0"/>
              </a:rPr>
              <a:t>在稍后，屏幕上会出现红、黄、蓝、绿四个不同颜色的老虎机。</a:t>
            </a:r>
          </a:p>
          <a:p>
            <a:pPr algn="ctr"/>
            <a:r>
              <a:rPr lang="zh-CN" altLang="en-US">
                <a:effectLst/>
                <a:latin typeface="Helvetica" pitchFamily="2" charset="0"/>
              </a:rPr>
              <a:t>您需要尽快按下对应位置的键来选择其中的一个老虎机</a:t>
            </a:r>
          </a:p>
          <a:p>
            <a:pPr algn="ctr"/>
            <a:r>
              <a:rPr lang="en-US" altLang="zh-CN">
                <a:effectLst/>
                <a:latin typeface="Helvetica" pitchFamily="2" charset="0"/>
              </a:rPr>
              <a:t>(</a:t>
            </a:r>
            <a:r>
              <a:rPr lang="zh-CN" altLang="en-US">
                <a:effectLst/>
                <a:latin typeface="Helvetica" pitchFamily="2" charset="0"/>
              </a:rPr>
              <a:t>如</a:t>
            </a:r>
            <a:r>
              <a:rPr lang="en-US" altLang="zh-CN">
                <a:effectLst/>
                <a:latin typeface="Helvetica" pitchFamily="2" charset="0"/>
              </a:rPr>
              <a:t>“</a:t>
            </a:r>
            <a:r>
              <a:rPr lang="en-US" altLang="zh-CN">
                <a:solidFill>
                  <a:srgbClr val="FFFF00"/>
                </a:solidFill>
                <a:effectLst/>
                <a:latin typeface="Helvetica" pitchFamily="2" charset="0"/>
              </a:rPr>
              <a:t>r</a:t>
            </a:r>
            <a:r>
              <a:rPr lang="en-US" altLang="zh-CN">
                <a:effectLst/>
                <a:latin typeface="Helvetica" pitchFamily="2" charset="0"/>
              </a:rPr>
              <a:t>”</a:t>
            </a:r>
            <a:r>
              <a:rPr lang="zh-CN" altLang="en-US">
                <a:effectLst/>
                <a:latin typeface="Helvetica" pitchFamily="2" charset="0"/>
              </a:rPr>
              <a:t>键对应最左边黄色的老虎机，</a:t>
            </a:r>
            <a:r>
              <a:rPr lang="en-US" altLang="zh-CN">
                <a:effectLst/>
                <a:latin typeface="Helvetica" pitchFamily="2" charset="0"/>
              </a:rPr>
              <a:t> “</a:t>
            </a:r>
            <a:r>
              <a:rPr lang="en-US" altLang="zh-CN">
                <a:solidFill>
                  <a:srgbClr val="00B050"/>
                </a:solidFill>
                <a:effectLst/>
                <a:latin typeface="Helvetica" pitchFamily="2" charset="0"/>
              </a:rPr>
              <a:t>j</a:t>
            </a:r>
            <a:r>
              <a:rPr lang="en-US" altLang="zh-CN">
                <a:effectLst/>
                <a:latin typeface="Helvetica" pitchFamily="2" charset="0"/>
              </a:rPr>
              <a:t>”</a:t>
            </a:r>
            <a:r>
              <a:rPr lang="zh-CN" altLang="en-US">
                <a:effectLst/>
                <a:latin typeface="Helvetica" pitchFamily="2" charset="0"/>
              </a:rPr>
              <a:t>键对应最右边的绿色老虎</a:t>
            </a:r>
            <a:r>
              <a:rPr lang="en-US" altLang="zh-CN">
                <a:effectLst/>
                <a:latin typeface="Helvetica" pitchFamily="2" charset="0"/>
              </a:rPr>
              <a:t>)</a:t>
            </a:r>
            <a:endParaRPr lang="en-US" altLang="zh-CN">
              <a:latin typeface="Helvetica" pitchFamily="2" charset="0"/>
            </a:endParaRPr>
          </a:p>
          <a:p>
            <a:pPr algn="ctr"/>
            <a:r>
              <a:rPr lang="zh-CN" altLang="en-US">
                <a:effectLst/>
                <a:latin typeface="Helvetica" pitchFamily="2" charset="0"/>
              </a:rPr>
              <a:t>之后，该老虎机会呈现您本次选择的收益。</a:t>
            </a:r>
          </a:p>
          <a:p>
            <a:pPr algn="ctr"/>
            <a:r>
              <a:rPr lang="zh-CN" altLang="en-US">
                <a:effectLst/>
                <a:latin typeface="Helvetica" pitchFamily="2" charset="0"/>
              </a:rPr>
              <a:t>若您未及时按键选择，会有红色的</a:t>
            </a:r>
            <a:r>
              <a:rPr lang="en-US" altLang="zh-CN">
                <a:solidFill>
                  <a:srgbClr val="FF0000"/>
                </a:solidFill>
                <a:effectLst/>
                <a:latin typeface="Helvetica" pitchFamily="2" charset="0"/>
              </a:rPr>
              <a:t>X</a:t>
            </a:r>
            <a:r>
              <a:rPr lang="zh-CN" altLang="en-US">
                <a:effectLst/>
                <a:latin typeface="Helvetica" pitchFamily="2" charset="0"/>
              </a:rPr>
              <a:t>进行错误提示，并且本次不会获得任何收益。</a:t>
            </a:r>
            <a:endParaRPr lang="en-US" altLang="zh-CN">
              <a:effectLst/>
              <a:latin typeface="Helvetica" pitchFamily="2" charset="0"/>
            </a:endParaRPr>
          </a:p>
          <a:p>
            <a:pPr algn="ctr"/>
            <a:r>
              <a:rPr lang="zh-CN" altLang="en-US">
                <a:effectLst/>
                <a:latin typeface="Helvetica" pitchFamily="2" charset="0"/>
              </a:rPr>
              <a:t>如果您成功</a:t>
            </a:r>
            <a:r>
              <a:rPr lang="zh-CN" altLang="en-US">
                <a:latin typeface="Helvetica" pitchFamily="2" charset="0"/>
              </a:rPr>
              <a:t>完成选择</a:t>
            </a:r>
            <a:r>
              <a:rPr lang="zh-CN" altLang="en-US">
                <a:effectLst/>
                <a:latin typeface="Helvetica" pitchFamily="2" charset="0"/>
              </a:rPr>
              <a:t>，您将会看到您与一名匿名玩家在本次分别获得的收益。</a:t>
            </a:r>
            <a:endParaRPr lang="en-US" altLang="zh-CN">
              <a:effectLst/>
              <a:latin typeface="Helvetica" pitchFamily="2" charset="0"/>
            </a:endParaRPr>
          </a:p>
          <a:p>
            <a:pPr algn="ctr"/>
            <a:r>
              <a:rPr lang="zh-CN" altLang="en-US">
                <a:effectLst/>
                <a:latin typeface="Helvetica" pitchFamily="2" charset="0"/>
              </a:rPr>
              <a:t>你们每次的收益会不断累加。</a:t>
            </a:r>
          </a:p>
          <a:p>
            <a:pPr algn="ctr"/>
            <a:r>
              <a:rPr lang="zh-CN" altLang="en-US">
                <a:effectLst/>
                <a:latin typeface="Helvetica" pitchFamily="2" charset="0"/>
              </a:rPr>
              <a:t>然后将出现一个评分选项，需要您对您当前的愉悦程度进行评分</a:t>
            </a:r>
            <a:endParaRPr lang="en-US" altLang="zh-CN">
              <a:effectLst/>
              <a:latin typeface="Helvetica" pitchFamily="2" charset="0"/>
            </a:endParaRPr>
          </a:p>
          <a:p>
            <a:pPr algn="ctr"/>
            <a:r>
              <a:rPr lang="zh-CN" altLang="en-US">
                <a:effectLst/>
                <a:latin typeface="Helvetica" pitchFamily="2" charset="0"/>
              </a:rPr>
              <a:t>最左边代表您现在</a:t>
            </a:r>
            <a:r>
              <a:rPr lang="en-US" altLang="zh-CN">
                <a:effectLst/>
                <a:latin typeface="Helvetica" pitchFamily="2" charset="0"/>
              </a:rPr>
              <a:t>“</a:t>
            </a:r>
            <a:r>
              <a:rPr lang="zh-CN" altLang="en-US">
                <a:effectLst/>
                <a:latin typeface="Helvetica" pitchFamily="2" charset="0"/>
              </a:rPr>
              <a:t>非常不开心</a:t>
            </a:r>
            <a:r>
              <a:rPr lang="en-US" altLang="zh-CN">
                <a:effectLst/>
                <a:latin typeface="Helvetica" pitchFamily="2" charset="0"/>
              </a:rPr>
              <a:t>”</a:t>
            </a:r>
            <a:r>
              <a:rPr lang="en-US" altLang="zh-CN">
                <a:latin typeface="Helvetica" pitchFamily="2" charset="0"/>
              </a:rPr>
              <a:t>; </a:t>
            </a:r>
            <a:r>
              <a:rPr lang="zh-CN" altLang="en-US">
                <a:effectLst/>
                <a:latin typeface="Helvetica" pitchFamily="2" charset="0"/>
              </a:rPr>
              <a:t>最右边代表您现在</a:t>
            </a:r>
            <a:r>
              <a:rPr lang="en-US" altLang="zh-CN">
                <a:effectLst/>
                <a:latin typeface="Helvetica" pitchFamily="2" charset="0"/>
              </a:rPr>
              <a:t>"</a:t>
            </a:r>
            <a:r>
              <a:rPr lang="zh-CN" altLang="en-US">
                <a:effectLst/>
                <a:latin typeface="Helvetica" pitchFamily="2" charset="0"/>
              </a:rPr>
              <a:t>非常开心”。</a:t>
            </a:r>
          </a:p>
          <a:p>
            <a:pPr algn="ctr"/>
            <a:r>
              <a:rPr lang="zh-CN" altLang="en-US">
                <a:effectLst/>
                <a:latin typeface="Helvetica" pitchFamily="2" charset="0"/>
              </a:rPr>
              <a:t>您在本按键游戏中获得的总收益越高，您最终获得的被试费也就越高。</a:t>
            </a:r>
            <a:endParaRPr lang="en-US" altLang="zh-CN">
              <a:effectLst/>
              <a:latin typeface="Helvetica" pitchFamily="2" charset="0"/>
            </a:endParaRPr>
          </a:p>
          <a:p>
            <a:pPr algn="ctr"/>
            <a:r>
              <a:rPr lang="zh-CN" altLang="en-US">
                <a:effectLst/>
                <a:latin typeface="Helvetica" pitchFamily="2" charset="0"/>
              </a:rPr>
              <a:t>请注意，每个老虎机提供的收益不同且会不断变化。</a:t>
            </a:r>
          </a:p>
          <a:p>
            <a:pPr algn="ctr"/>
            <a:r>
              <a:rPr lang="zh-CN" altLang="en-US">
                <a:solidFill>
                  <a:srgbClr val="FFFF00"/>
                </a:solidFill>
                <a:effectLst/>
                <a:latin typeface="Helvetica" pitchFamily="2" charset="0"/>
              </a:rPr>
              <a:t>认真阅读后，请再次确认您手指的位置，并按空格键开始游戏</a:t>
            </a:r>
          </a:p>
          <a:p>
            <a:pPr algn="ctr"/>
            <a:endParaRPr kumimoji="1" lang="zh-CN" altLang="en-US"/>
          </a:p>
        </p:txBody>
      </p:sp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6A00C737-142E-00CB-D9C5-AF907E4C5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20000" cy="2880000"/>
          </a:xfrm>
          <a:prstGeom prst="rect">
            <a:avLst/>
          </a:prstGeom>
        </p:spPr>
      </p:pic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F2014A3E-45CE-7C13-CA29-A69EADD70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" y="1554480"/>
            <a:ext cx="5120000" cy="2880000"/>
          </a:xfrm>
          <a:prstGeom prst="rect">
            <a:avLst/>
          </a:prstGeom>
        </p:spPr>
      </p:pic>
      <p:pic>
        <p:nvPicPr>
          <p:cNvPr id="8" name="图片 7" descr="图标&#10;&#10;描述已自动生成">
            <a:extLst>
              <a:ext uri="{FF2B5EF4-FFF2-40B4-BE49-F238E27FC236}">
                <a16:creationId xmlns:a16="http://schemas.microsoft.com/office/drawing/2014/main" id="{201D56CC-B27A-575A-F6E7-DD4EB6B28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43149"/>
            <a:ext cx="5120000" cy="2880000"/>
          </a:xfrm>
          <a:prstGeom prst="rect">
            <a:avLst/>
          </a:prstGeom>
        </p:spPr>
      </p:pic>
      <p:pic>
        <p:nvPicPr>
          <p:cNvPr id="12" name="图片 11" descr="图表, 日程表, 箱线图&#10;&#10;描述已自动生成">
            <a:extLst>
              <a:ext uri="{FF2B5EF4-FFF2-40B4-BE49-F238E27FC236}">
                <a16:creationId xmlns:a16="http://schemas.microsoft.com/office/drawing/2014/main" id="{5E2E85CA-EC03-5BC1-1407-8F10967F4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6080" y="3035448"/>
            <a:ext cx="5120000" cy="2880000"/>
          </a:xfrm>
          <a:prstGeom prst="rect">
            <a:avLst/>
          </a:prstGeom>
        </p:spPr>
      </p:pic>
      <p:pic>
        <p:nvPicPr>
          <p:cNvPr id="14" name="图片 13" descr="图片包含 图标&#10;&#10;描述已自动生成">
            <a:extLst>
              <a:ext uri="{FF2B5EF4-FFF2-40B4-BE49-F238E27FC236}">
                <a16:creationId xmlns:a16="http://schemas.microsoft.com/office/drawing/2014/main" id="{545B4036-3965-F5ED-6A79-2FF06EC9D1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4430" y="4046298"/>
            <a:ext cx="5120000" cy="2880000"/>
          </a:xfrm>
          <a:prstGeom prst="rect">
            <a:avLst/>
          </a:prstGeom>
        </p:spPr>
      </p:pic>
      <p:pic>
        <p:nvPicPr>
          <p:cNvPr id="16" name="图片 15" descr="图片包含 图表&#10;&#10;描述已自动生成">
            <a:extLst>
              <a:ext uri="{FF2B5EF4-FFF2-40B4-BE49-F238E27FC236}">
                <a16:creationId xmlns:a16="http://schemas.microsoft.com/office/drawing/2014/main" id="{9EC02397-24CB-3682-00AC-B73357B0D8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3242" y="1106374"/>
            <a:ext cx="512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91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8BD5E4-BD77-9702-D9B0-6E67727DB122}"/>
              </a:ext>
            </a:extLst>
          </p:cNvPr>
          <p:cNvSpPr txBox="1"/>
          <p:nvPr/>
        </p:nvSpPr>
        <p:spPr>
          <a:xfrm>
            <a:off x="280242" y="342492"/>
            <a:ext cx="82439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rgbClr val="FFFF00"/>
                </a:solidFill>
                <a:effectLst/>
                <a:latin typeface="Helvetica" pitchFamily="2" charset="0"/>
              </a:rPr>
              <a:t>欢迎参加本游戏</a:t>
            </a:r>
            <a:endParaRPr lang="en-US" altLang="zh-CN">
              <a:solidFill>
                <a:srgbClr val="FFFF00"/>
              </a:solidFill>
              <a:effectLst/>
              <a:latin typeface="Helvetica" pitchFamily="2" charset="0"/>
            </a:endParaRPr>
          </a:p>
          <a:p>
            <a:pPr algn="ctr"/>
            <a:r>
              <a:rPr lang="zh-CN" altLang="en-US">
                <a:latin typeface="Helvetica" pitchFamily="2" charset="0"/>
              </a:rPr>
              <a:t>您将与一位玩家</a:t>
            </a:r>
            <a:r>
              <a:rPr lang="en-US" altLang="zh-CN">
                <a:latin typeface="Helvetica" pitchFamily="2" charset="0"/>
              </a:rPr>
              <a:t>B</a:t>
            </a:r>
            <a:r>
              <a:rPr lang="zh-CN" altLang="en-US">
                <a:latin typeface="Helvetica" pitchFamily="2" charset="0"/>
              </a:rPr>
              <a:t>同时开始本游戏</a:t>
            </a:r>
            <a:endParaRPr lang="zh-CN" altLang="en-US">
              <a:effectLst/>
              <a:latin typeface="Helvetica" pitchFamily="2" charset="0"/>
            </a:endParaRPr>
          </a:p>
          <a:p>
            <a:pPr algn="ctr"/>
            <a:r>
              <a:rPr lang="zh-CN" altLang="en-US">
                <a:effectLst/>
                <a:latin typeface="Helvetica" pitchFamily="2" charset="0"/>
              </a:rPr>
              <a:t>请将您的左手中指、食指分别放到键盘</a:t>
            </a:r>
            <a:r>
              <a:rPr lang="en-US" altLang="zh-CN">
                <a:effectLst/>
                <a:latin typeface="Helvetica" pitchFamily="2" charset="0"/>
              </a:rPr>
              <a:t>"</a:t>
            </a:r>
            <a:r>
              <a:rPr lang="en-US" altLang="zh-CN">
                <a:solidFill>
                  <a:srgbClr val="FFFF00"/>
                </a:solidFill>
                <a:effectLst/>
                <a:latin typeface="Helvetica" pitchFamily="2" charset="0"/>
              </a:rPr>
              <a:t>r</a:t>
            </a:r>
            <a:r>
              <a:rPr lang="en-US" altLang="zh-CN">
                <a:effectLst/>
                <a:latin typeface="Helvetica" pitchFamily="2" charset="0"/>
              </a:rPr>
              <a:t>"</a:t>
            </a:r>
            <a:r>
              <a:rPr lang="zh-CN" altLang="en-US">
                <a:effectLst/>
                <a:latin typeface="Helvetica" pitchFamily="2" charset="0"/>
              </a:rPr>
              <a:t>，</a:t>
            </a:r>
            <a:r>
              <a:rPr lang="en-US" altLang="zh-CN">
                <a:effectLst/>
                <a:latin typeface="Helvetica" pitchFamily="2" charset="0"/>
              </a:rPr>
              <a:t>"</a:t>
            </a:r>
            <a:r>
              <a:rPr lang="en-US" altLang="zh-CN">
                <a:solidFill>
                  <a:srgbClr val="FF0000"/>
                </a:solidFill>
                <a:effectLst/>
                <a:latin typeface="Helvetica" pitchFamily="2" charset="0"/>
              </a:rPr>
              <a:t>f</a:t>
            </a:r>
            <a:r>
              <a:rPr lang="en-US" altLang="zh-CN">
                <a:effectLst/>
                <a:latin typeface="Helvetica" pitchFamily="2" charset="0"/>
              </a:rPr>
              <a:t>"</a:t>
            </a:r>
            <a:r>
              <a:rPr lang="zh-CN" altLang="en-US">
                <a:effectLst/>
                <a:latin typeface="Helvetica" pitchFamily="2" charset="0"/>
              </a:rPr>
              <a:t>键上。</a:t>
            </a:r>
          </a:p>
          <a:p>
            <a:pPr algn="ctr"/>
            <a:r>
              <a:rPr lang="zh-CN" altLang="en-US">
                <a:effectLst/>
                <a:latin typeface="Helvetica" pitchFamily="2" charset="0"/>
              </a:rPr>
              <a:t>右手中指、食指分别放到键盘</a:t>
            </a:r>
            <a:r>
              <a:rPr lang="en-US" altLang="zh-CN">
                <a:effectLst/>
                <a:latin typeface="Helvetica" pitchFamily="2" charset="0"/>
              </a:rPr>
              <a:t>"</a:t>
            </a:r>
            <a:r>
              <a:rPr lang="en-US" altLang="zh-CN" err="1">
                <a:solidFill>
                  <a:srgbClr val="0070C0"/>
                </a:solidFill>
                <a:effectLst/>
                <a:latin typeface="Helvetica" pitchFamily="2" charset="0"/>
              </a:rPr>
              <a:t>i</a:t>
            </a:r>
            <a:r>
              <a:rPr lang="en-US" altLang="zh-CN">
                <a:effectLst/>
                <a:latin typeface="Helvetica" pitchFamily="2" charset="0"/>
              </a:rPr>
              <a:t>" </a:t>
            </a:r>
            <a:r>
              <a:rPr lang="zh-CN" altLang="en-US">
                <a:effectLst/>
                <a:latin typeface="Helvetica" pitchFamily="2" charset="0"/>
              </a:rPr>
              <a:t>，</a:t>
            </a:r>
            <a:r>
              <a:rPr lang="en-US" altLang="zh-CN">
                <a:effectLst/>
                <a:latin typeface="Helvetica" pitchFamily="2" charset="0"/>
              </a:rPr>
              <a:t>"</a:t>
            </a:r>
            <a:r>
              <a:rPr lang="en-US" altLang="zh-CN">
                <a:solidFill>
                  <a:srgbClr val="00B050"/>
                </a:solidFill>
                <a:effectLst/>
                <a:latin typeface="Helvetica" pitchFamily="2" charset="0"/>
              </a:rPr>
              <a:t>j</a:t>
            </a:r>
            <a:r>
              <a:rPr lang="en-US" altLang="zh-CN">
                <a:effectLst/>
                <a:latin typeface="Helvetica" pitchFamily="2" charset="0"/>
              </a:rPr>
              <a:t>"</a:t>
            </a:r>
            <a:r>
              <a:rPr lang="zh-CN" altLang="en-US">
                <a:effectLst/>
                <a:latin typeface="Helvetica" pitchFamily="2" charset="0"/>
              </a:rPr>
              <a:t>键上。</a:t>
            </a:r>
          </a:p>
          <a:p>
            <a:pPr algn="ctr"/>
            <a:r>
              <a:rPr lang="zh-CN" altLang="en-US">
                <a:effectLst/>
                <a:latin typeface="Helvetica" pitchFamily="2" charset="0"/>
              </a:rPr>
              <a:t>在稍后，屏幕上会出现红、黄、蓝、绿四个不同颜色的老虎机。</a:t>
            </a:r>
          </a:p>
          <a:p>
            <a:pPr algn="ctr"/>
            <a:r>
              <a:rPr lang="zh-CN" altLang="en-US">
                <a:effectLst/>
                <a:latin typeface="Helvetica" pitchFamily="2" charset="0"/>
              </a:rPr>
              <a:t>您需要尽快按下对应位置的键来选择其中的一个老虎机</a:t>
            </a:r>
          </a:p>
          <a:p>
            <a:pPr algn="ctr"/>
            <a:r>
              <a:rPr lang="en-US" altLang="zh-CN">
                <a:effectLst/>
                <a:latin typeface="Helvetica" pitchFamily="2" charset="0"/>
              </a:rPr>
              <a:t>(</a:t>
            </a:r>
            <a:r>
              <a:rPr lang="zh-CN" altLang="en-US">
                <a:effectLst/>
                <a:latin typeface="Helvetica" pitchFamily="2" charset="0"/>
              </a:rPr>
              <a:t>如</a:t>
            </a:r>
            <a:r>
              <a:rPr lang="en-US" altLang="zh-CN">
                <a:effectLst/>
                <a:latin typeface="Helvetica" pitchFamily="2" charset="0"/>
              </a:rPr>
              <a:t>“</a:t>
            </a:r>
            <a:r>
              <a:rPr lang="en-US" altLang="zh-CN">
                <a:solidFill>
                  <a:srgbClr val="FFFF00"/>
                </a:solidFill>
                <a:effectLst/>
                <a:latin typeface="Helvetica" pitchFamily="2" charset="0"/>
              </a:rPr>
              <a:t>r</a:t>
            </a:r>
            <a:r>
              <a:rPr lang="en-US" altLang="zh-CN">
                <a:effectLst/>
                <a:latin typeface="Helvetica" pitchFamily="2" charset="0"/>
              </a:rPr>
              <a:t>”</a:t>
            </a:r>
            <a:r>
              <a:rPr lang="zh-CN" altLang="en-US">
                <a:effectLst/>
                <a:latin typeface="Helvetica" pitchFamily="2" charset="0"/>
              </a:rPr>
              <a:t>键对应最左边黄色的老虎机，</a:t>
            </a:r>
            <a:r>
              <a:rPr lang="en-US" altLang="zh-CN">
                <a:effectLst/>
                <a:latin typeface="Helvetica" pitchFamily="2" charset="0"/>
              </a:rPr>
              <a:t> “</a:t>
            </a:r>
            <a:r>
              <a:rPr lang="en-US" altLang="zh-CN">
                <a:solidFill>
                  <a:srgbClr val="00B050"/>
                </a:solidFill>
                <a:effectLst/>
                <a:latin typeface="Helvetica" pitchFamily="2" charset="0"/>
              </a:rPr>
              <a:t>j</a:t>
            </a:r>
            <a:r>
              <a:rPr lang="en-US" altLang="zh-CN">
                <a:effectLst/>
                <a:latin typeface="Helvetica" pitchFamily="2" charset="0"/>
              </a:rPr>
              <a:t>”</a:t>
            </a:r>
            <a:r>
              <a:rPr lang="zh-CN" altLang="en-US">
                <a:effectLst/>
                <a:latin typeface="Helvetica" pitchFamily="2" charset="0"/>
              </a:rPr>
              <a:t>键对应最右边的绿色老虎</a:t>
            </a:r>
            <a:r>
              <a:rPr lang="en-US" altLang="zh-CN">
                <a:effectLst/>
                <a:latin typeface="Helvetica" pitchFamily="2" charset="0"/>
              </a:rPr>
              <a:t>)</a:t>
            </a:r>
            <a:endParaRPr lang="en-US" altLang="zh-CN">
              <a:latin typeface="Helvetica" pitchFamily="2" charset="0"/>
            </a:endParaRPr>
          </a:p>
          <a:p>
            <a:pPr algn="ctr"/>
            <a:r>
              <a:rPr lang="zh-CN" altLang="en-US">
                <a:effectLst/>
                <a:latin typeface="Helvetica" pitchFamily="2" charset="0"/>
              </a:rPr>
              <a:t>之后，该老虎机会呈现您本次选择的收益。</a:t>
            </a:r>
          </a:p>
          <a:p>
            <a:pPr algn="ctr"/>
            <a:r>
              <a:rPr lang="zh-CN" altLang="en-US">
                <a:effectLst/>
                <a:latin typeface="Helvetica" pitchFamily="2" charset="0"/>
              </a:rPr>
              <a:t>若您未及时按键选择，会有红色的</a:t>
            </a:r>
            <a:r>
              <a:rPr lang="en-US" altLang="zh-CN">
                <a:solidFill>
                  <a:srgbClr val="FF0000"/>
                </a:solidFill>
                <a:effectLst/>
                <a:latin typeface="Helvetica" pitchFamily="2" charset="0"/>
              </a:rPr>
              <a:t>X</a:t>
            </a:r>
            <a:r>
              <a:rPr lang="zh-CN" altLang="en-US">
                <a:effectLst/>
                <a:latin typeface="Helvetica" pitchFamily="2" charset="0"/>
              </a:rPr>
              <a:t>进行错误提示，并且本次不会获得任何收益。</a:t>
            </a:r>
            <a:endParaRPr lang="en-US" altLang="zh-CN">
              <a:effectLst/>
              <a:latin typeface="Helvetica" pitchFamily="2" charset="0"/>
            </a:endParaRPr>
          </a:p>
          <a:p>
            <a:pPr algn="ctr"/>
            <a:r>
              <a:rPr lang="zh-CN" altLang="en-US">
                <a:effectLst/>
                <a:latin typeface="Helvetica" pitchFamily="2" charset="0"/>
              </a:rPr>
              <a:t>如果您成功</a:t>
            </a:r>
            <a:r>
              <a:rPr lang="zh-CN" altLang="en-US">
                <a:latin typeface="Helvetica" pitchFamily="2" charset="0"/>
              </a:rPr>
              <a:t>完成选择</a:t>
            </a:r>
            <a:r>
              <a:rPr lang="zh-CN" altLang="en-US">
                <a:effectLst/>
                <a:latin typeface="Helvetica" pitchFamily="2" charset="0"/>
              </a:rPr>
              <a:t>，您将会看到您与一名匿名玩家在本次分别获得的收益。</a:t>
            </a:r>
            <a:endParaRPr lang="en-US" altLang="zh-CN">
              <a:effectLst/>
              <a:latin typeface="Helvetica" pitchFamily="2" charset="0"/>
            </a:endParaRPr>
          </a:p>
          <a:p>
            <a:pPr algn="ctr"/>
            <a:r>
              <a:rPr lang="zh-CN" altLang="en-US">
                <a:effectLst/>
                <a:latin typeface="Helvetica" pitchFamily="2" charset="0"/>
              </a:rPr>
              <a:t>你们每次的收益会不断累加。</a:t>
            </a:r>
          </a:p>
          <a:p>
            <a:pPr algn="ctr"/>
            <a:r>
              <a:rPr lang="zh-CN" altLang="en-US">
                <a:effectLst/>
                <a:latin typeface="Helvetica" pitchFamily="2" charset="0"/>
              </a:rPr>
              <a:t>然后将出现一个评分选项，需要您对您当前的愉悦程度进行评分</a:t>
            </a:r>
            <a:endParaRPr lang="en-US" altLang="zh-CN">
              <a:effectLst/>
              <a:latin typeface="Helvetica" pitchFamily="2" charset="0"/>
            </a:endParaRPr>
          </a:p>
          <a:p>
            <a:pPr algn="ctr"/>
            <a:r>
              <a:rPr lang="zh-CN" altLang="en-US">
                <a:effectLst/>
                <a:latin typeface="Helvetica" pitchFamily="2" charset="0"/>
              </a:rPr>
              <a:t>最左边代表您现在</a:t>
            </a:r>
            <a:r>
              <a:rPr lang="en-US" altLang="zh-CN">
                <a:effectLst/>
                <a:latin typeface="Helvetica" pitchFamily="2" charset="0"/>
              </a:rPr>
              <a:t>“</a:t>
            </a:r>
            <a:r>
              <a:rPr lang="zh-CN" altLang="en-US">
                <a:effectLst/>
                <a:latin typeface="Helvetica" pitchFamily="2" charset="0"/>
              </a:rPr>
              <a:t>非常不开心</a:t>
            </a:r>
            <a:r>
              <a:rPr lang="en-US" altLang="zh-CN">
                <a:effectLst/>
                <a:latin typeface="Helvetica" pitchFamily="2" charset="0"/>
              </a:rPr>
              <a:t>”</a:t>
            </a:r>
            <a:r>
              <a:rPr lang="en-US" altLang="zh-CN">
                <a:latin typeface="Helvetica" pitchFamily="2" charset="0"/>
              </a:rPr>
              <a:t>; </a:t>
            </a:r>
            <a:r>
              <a:rPr lang="zh-CN" altLang="en-US">
                <a:effectLst/>
                <a:latin typeface="Helvetica" pitchFamily="2" charset="0"/>
              </a:rPr>
              <a:t>最右边代表您现在</a:t>
            </a:r>
            <a:r>
              <a:rPr lang="en-US" altLang="zh-CN">
                <a:effectLst/>
                <a:latin typeface="Helvetica" pitchFamily="2" charset="0"/>
              </a:rPr>
              <a:t>"</a:t>
            </a:r>
            <a:r>
              <a:rPr lang="zh-CN" altLang="en-US">
                <a:effectLst/>
                <a:latin typeface="Helvetica" pitchFamily="2" charset="0"/>
              </a:rPr>
              <a:t>非常开心”。</a:t>
            </a:r>
          </a:p>
          <a:p>
            <a:pPr algn="ctr"/>
            <a:r>
              <a:rPr lang="zh-CN" altLang="en-US">
                <a:effectLst/>
                <a:latin typeface="Helvetica" pitchFamily="2" charset="0"/>
              </a:rPr>
              <a:t>您在本按键游戏中获得的总收益越高，您最终获得的被试费也就越高。</a:t>
            </a:r>
            <a:endParaRPr lang="en-US" altLang="zh-CN">
              <a:effectLst/>
              <a:latin typeface="Helvetica" pitchFamily="2" charset="0"/>
            </a:endParaRPr>
          </a:p>
          <a:p>
            <a:pPr algn="ctr"/>
            <a:r>
              <a:rPr lang="zh-CN" altLang="en-US">
                <a:effectLst/>
                <a:latin typeface="Helvetica" pitchFamily="2" charset="0"/>
              </a:rPr>
              <a:t>请注意，每个老虎机提供的收益不同且会不断变化。</a:t>
            </a:r>
          </a:p>
          <a:p>
            <a:pPr algn="ctr"/>
            <a:r>
              <a:rPr lang="zh-CN" altLang="en-US">
                <a:solidFill>
                  <a:srgbClr val="FFFF00"/>
                </a:solidFill>
                <a:effectLst/>
                <a:latin typeface="Helvetica" pitchFamily="2" charset="0"/>
              </a:rPr>
              <a:t>认真阅读后，请再次确认您手指的位置，并按空格键开始游戏</a:t>
            </a:r>
          </a:p>
          <a:p>
            <a:pPr algn="ctr"/>
            <a:endParaRPr kumimoji="1" lang="zh-CN" altLang="en-US"/>
          </a:p>
        </p:txBody>
      </p:sp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6A00C737-142E-00CB-D9C5-AF907E4C5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20000" cy="2880000"/>
          </a:xfrm>
          <a:prstGeom prst="rect">
            <a:avLst/>
          </a:prstGeom>
        </p:spPr>
      </p:pic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F2014A3E-45CE-7C13-CA29-A69EADD70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" y="1554480"/>
            <a:ext cx="5120000" cy="2880000"/>
          </a:xfrm>
          <a:prstGeom prst="rect">
            <a:avLst/>
          </a:prstGeom>
        </p:spPr>
      </p:pic>
      <p:pic>
        <p:nvPicPr>
          <p:cNvPr id="8" name="图片 7" descr="图标&#10;&#10;描述已自动生成">
            <a:extLst>
              <a:ext uri="{FF2B5EF4-FFF2-40B4-BE49-F238E27FC236}">
                <a16:creationId xmlns:a16="http://schemas.microsoft.com/office/drawing/2014/main" id="{201D56CC-B27A-575A-F6E7-DD4EB6B28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43149"/>
            <a:ext cx="5120000" cy="2880000"/>
          </a:xfrm>
          <a:prstGeom prst="rect">
            <a:avLst/>
          </a:prstGeom>
        </p:spPr>
      </p:pic>
      <p:pic>
        <p:nvPicPr>
          <p:cNvPr id="10" name="图片 9" descr="图片包含 图表&#10;&#10;描述已自动生成">
            <a:extLst>
              <a:ext uri="{FF2B5EF4-FFF2-40B4-BE49-F238E27FC236}">
                <a16:creationId xmlns:a16="http://schemas.microsoft.com/office/drawing/2014/main" id="{7B5C530A-EBF6-CAA5-76DC-EAC6DD886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4188" y="274194"/>
            <a:ext cx="5120000" cy="2880000"/>
          </a:xfrm>
          <a:prstGeom prst="rect">
            <a:avLst/>
          </a:prstGeom>
        </p:spPr>
      </p:pic>
      <p:pic>
        <p:nvPicPr>
          <p:cNvPr id="12" name="图片 11" descr="图表, 日程表, 箱线图&#10;&#10;描述已自动生成">
            <a:extLst>
              <a:ext uri="{FF2B5EF4-FFF2-40B4-BE49-F238E27FC236}">
                <a16:creationId xmlns:a16="http://schemas.microsoft.com/office/drawing/2014/main" id="{5E2E85CA-EC03-5BC1-1407-8F10967F42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6080" y="3035448"/>
            <a:ext cx="5120000" cy="2880000"/>
          </a:xfrm>
          <a:prstGeom prst="rect">
            <a:avLst/>
          </a:prstGeom>
        </p:spPr>
      </p:pic>
      <p:pic>
        <p:nvPicPr>
          <p:cNvPr id="14" name="图片 13" descr="图片包含 图标&#10;&#10;描述已自动生成">
            <a:extLst>
              <a:ext uri="{FF2B5EF4-FFF2-40B4-BE49-F238E27FC236}">
                <a16:creationId xmlns:a16="http://schemas.microsoft.com/office/drawing/2014/main" id="{545B4036-3965-F5ED-6A79-2FF06EC9D1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4430" y="4046298"/>
            <a:ext cx="5120000" cy="2880000"/>
          </a:xfrm>
          <a:prstGeom prst="rect">
            <a:avLst/>
          </a:prstGeom>
        </p:spPr>
      </p:pic>
      <p:pic>
        <p:nvPicPr>
          <p:cNvPr id="16" name="图片 15" descr="图片包含 图表&#10;&#10;描述已自动生成">
            <a:extLst>
              <a:ext uri="{FF2B5EF4-FFF2-40B4-BE49-F238E27FC236}">
                <a16:creationId xmlns:a16="http://schemas.microsoft.com/office/drawing/2014/main" id="{9EC02397-24CB-3682-00AC-B73357B0D8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3242" y="1106374"/>
            <a:ext cx="512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82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0D76B20-E592-AC44-C2CE-590FB9E9DF51}"/>
              </a:ext>
            </a:extLst>
          </p:cNvPr>
          <p:cNvSpPr txBox="1"/>
          <p:nvPr/>
        </p:nvSpPr>
        <p:spPr>
          <a:xfrm>
            <a:off x="4519449" y="1881352"/>
            <a:ext cx="1471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/>
              <a:t>玩家</a:t>
            </a:r>
            <a:r>
              <a:rPr kumimoji="1" lang="en-US" altLang="zh-CN"/>
              <a:t>B</a:t>
            </a:r>
            <a:r>
              <a:rPr kumimoji="1" lang="zh-CN" altLang="en-US"/>
              <a:t>获得了</a:t>
            </a:r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r>
              <a:rPr kumimoji="1" lang="zh-CN" altLang="en-US"/>
              <a:t>元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001393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Haofei</dc:creator>
  <cp:revision>1</cp:revision>
  <dcterms:created xsi:type="dcterms:W3CDTF">2022-11-18T15:35:58Z</dcterms:created>
  <dcterms:modified xsi:type="dcterms:W3CDTF">2022-11-24T11:26:01Z</dcterms:modified>
</cp:coreProperties>
</file>