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6FAE46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6FAE46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6FAE46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6FAE46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6FAE46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91465" y="1657932"/>
            <a:ext cx="11717020" cy="341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algn="ctr"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1.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本次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实验时间较长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（约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3h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）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，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实验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中途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尽量不要去洗手间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2.实验开始前请关闭手机的蓝牙的WiFi，实验过程中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尽量不要玩手机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1535" y="1798955"/>
            <a:ext cx="1066355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1.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在练习部分寻找箭头的过程中，</a:t>
            </a:r>
            <a:r>
              <a:rPr lang="en-US" altLang="zh-CN" sz="2000" b="1" noProof="0" dirty="0">
                <a:solidFill>
                  <a:schemeClr val="accent6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请务必按照指示，</a:t>
            </a:r>
            <a:r>
              <a:rPr lang="zh-CN" altLang="en-US" sz="2000" b="1" noProof="0" dirty="0">
                <a:solidFill>
                  <a:schemeClr val="accent6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接触箭头并沿着箭头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行走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。</a:t>
            </a:r>
            <a:endParaRPr lang="en-US" altLang="zh-CN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en-US" altLang="zh-CN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en-US" altLang="zh-CN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2.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实验过程需要来回多次戴上和摘下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VR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眼镜，如果您佩戴眼镜，请在戴上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VR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或者摘下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VR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的过程中注意并</a:t>
            </a:r>
            <a:r>
              <a:rPr lang="zh-CN" altLang="en-US" sz="2000" b="1" noProof="0" dirty="0">
                <a:solidFill>
                  <a:schemeClr val="accent6"/>
                </a:solidFill>
                <a:latin typeface="华文中宋" panose="02010600040101010101" charset="-122"/>
                <a:ea typeface="华文中宋" panose="02010600040101010101" charset="-122"/>
              </a:rPr>
              <a:t>扶牢您的眼镜，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避免被</a:t>
            </a:r>
            <a:r>
              <a:rPr lang="zh-CN" altLang="en-US" sz="2000" b="1" noProof="0" dirty="0" smtClean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甩掉。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3.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在地图中行走寻路的过程中，如果您看到了路障，请</a:t>
            </a:r>
            <a:r>
              <a:rPr lang="zh-CN" altLang="en-US" sz="2000" b="1" noProof="0" dirty="0">
                <a:solidFill>
                  <a:schemeClr val="accent6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不要尝试从路障边缘通过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，否则会造成卡顿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en-US" altLang="zh-CN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6FAE46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6FAE46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6FAE46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6FAE46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6FAE46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205" y="1936115"/>
            <a:ext cx="97885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1.脑电帽的功能是收集大脑放出来的电信号，对您的大脑没有任何伤害。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lvl="0" algn="ctr"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2.下面我们会帮准您注射导电膏：注射器为平口设计，不会对您产生伤害，但如果在注射过程中感到不适，请及时和主试沟通。</a:t>
            </a:r>
            <a:endParaRPr lang="en-US" altLang="zh-CN" sz="2400" b="1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450840" y="628650"/>
            <a:ext cx="14052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脑电帽</a:t>
            </a:r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363069"/>
            <a:ext cx="8838406" cy="19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请尽量记忆下面图示中的物体，在后续实验中会经常出现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pic>
        <p:nvPicPr>
          <p:cNvPr id="7" name="图片 6" descr="1_flow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0965" y="2268855"/>
            <a:ext cx="4695825" cy="3724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50150" y="4277995"/>
            <a:ext cx="16478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花</a:t>
            </a:r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5040" y="6084570"/>
            <a:ext cx="960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1/6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_b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572385"/>
            <a:ext cx="3352800" cy="33718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444740" y="3870960"/>
            <a:ext cx="1946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垃圾桶</a:t>
            </a:r>
            <a:endParaRPr lang="zh-CN" altLang="en-US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115040" y="6084570"/>
            <a:ext cx="960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2/6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4344" y="363069"/>
            <a:ext cx="8838406" cy="19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请尽量记忆下面图示中的物体，在后续实验中会经常出现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_so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3980" y="3238500"/>
            <a:ext cx="4867275" cy="26289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198485" y="4552950"/>
            <a:ext cx="1946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沙发</a:t>
            </a:r>
            <a:endParaRPr lang="zh-CN" altLang="en-US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115040" y="6084570"/>
            <a:ext cx="960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3/6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4344" y="363069"/>
            <a:ext cx="8838406" cy="19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请尽量记忆下面图示中的物体，在后续实验中会经常出现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_pla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7875" y="2420620"/>
            <a:ext cx="5457825" cy="34861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907655" y="4667885"/>
            <a:ext cx="1946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绿植</a:t>
            </a:r>
            <a:endParaRPr lang="zh-CN" altLang="en-US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115040" y="6084570"/>
            <a:ext cx="960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4/6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4344" y="363069"/>
            <a:ext cx="8838406" cy="19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请尽量记忆下面图示中的物体，在后续实验中会经常出现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_m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1830" y="2384425"/>
            <a:ext cx="6000750" cy="406717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997190" y="4125595"/>
            <a:ext cx="1946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邮箱</a:t>
            </a:r>
            <a:endParaRPr lang="zh-CN" altLang="en-US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115040" y="6084570"/>
            <a:ext cx="960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5/6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4344" y="363069"/>
            <a:ext cx="8838406" cy="19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请尽量记忆下面图示中的物体，在后续实验中会经常出现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626475" y="4386580"/>
            <a:ext cx="1946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洗衣机</a:t>
            </a:r>
            <a:endParaRPr lang="zh-CN" altLang="en-US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3" name="图片 2" descr="6_w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45" y="2535555"/>
            <a:ext cx="4694555" cy="368871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115040" y="6084570"/>
            <a:ext cx="9601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6/6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34344" y="363069"/>
            <a:ext cx="8838406" cy="19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请尽量记忆下面图示中的物体，在后续实验中会经常出现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说明事项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pic>
        <p:nvPicPr>
          <p:cNvPr id="2" name="图片 1" descr="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930275"/>
            <a:ext cx="4292600" cy="54546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406390" y="939800"/>
            <a:ext cx="6449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左图：空间地图的平面图，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请先熟悉</a:t>
            </a:r>
            <a:endParaRPr lang="zh-CN" altLang="en-US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练习部分从最左下角（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红点）开始</a:t>
            </a:r>
            <a:endParaRPr lang="zh-CN" altLang="en-US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06390" y="1875737"/>
            <a:ext cx="66205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1.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您将会进行寻路任务和空间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任务。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   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   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请学习和记忆以下物体，其将会在</a:t>
            </a:r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VR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过程和后续的空间任务中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出现，这对于您后续环节获得代币奖励非常重要。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2.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进行VR实验时，请尽快的控制手柄移动，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r>
              <a:rPr lang="en-US" altLang="zh-CN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</a:rPr>
              <a:t>3.</a:t>
            </a:r>
            <a:r>
              <a:rPr lang="zh-CN" altLang="en-US" sz="2000" b="1" noProof="0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如果中途感到不适，可以向主试申请休息。</a:t>
            </a:r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zh-CN" altLang="en-US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indent="0"/>
            <a:endParaRPr lang="en-US" altLang="zh-CN" sz="2000" b="1" noProof="0" dirty="0">
              <a:solidFill>
                <a:schemeClr val="accent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97940" y="5507355"/>
            <a:ext cx="222885" cy="2228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86715" y="5652770"/>
            <a:ext cx="833755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43170" y="6138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84645" y="6138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ODFhMjNmZjhjOTZjMDNhNDdiNDQwYmRmYTZlYzIyMTIifQ=="/>
  <p:tag name="commondata" val="eyJoZGlkIjoiMDhmMGIwNmViZDU2YjY4MGE1Y2RjMzFlOWMwZGY5N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MS PGothic</vt:lpstr>
      <vt:lpstr>华文中宋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Admin</cp:lastModifiedBy>
  <cp:revision>13</cp:revision>
  <dcterms:created xsi:type="dcterms:W3CDTF">2023-08-09T12:44:00Z</dcterms:created>
  <dcterms:modified xsi:type="dcterms:W3CDTF">2024-03-03T04:54:36Z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