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3" r:id="rId2"/>
    <p:sldId id="324" r:id="rId3"/>
    <p:sldId id="325" r:id="rId4"/>
    <p:sldId id="326" r:id="rId5"/>
    <p:sldId id="327" r:id="rId6"/>
    <p:sldId id="298" r:id="rId7"/>
    <p:sldId id="296" r:id="rId8"/>
    <p:sldId id="262" r:id="rId9"/>
    <p:sldId id="295" r:id="rId10"/>
    <p:sldId id="329" r:id="rId11"/>
    <p:sldId id="330" r:id="rId12"/>
    <p:sldId id="331" r:id="rId13"/>
    <p:sldId id="332" r:id="rId14"/>
    <p:sldId id="333" r:id="rId15"/>
    <p:sldId id="297" r:id="rId16"/>
    <p:sldId id="269" r:id="rId17"/>
    <p:sldId id="270" r:id="rId18"/>
    <p:sldId id="271" r:id="rId19"/>
    <p:sldId id="272" r:id="rId20"/>
    <p:sldId id="273" r:id="rId21"/>
    <p:sldId id="274" r:id="rId22"/>
    <p:sldId id="268" r:id="rId23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4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2015452" y="705872"/>
            <a:ext cx="8147844" cy="52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指导语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734344" y="-15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空间导航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练习部分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66993" y="1398827"/>
            <a:ext cx="9044762" cy="513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您好！欢迎您参加我们的实验！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在这个实验任务中，我们将向您呈现虚拟现实的场景，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您需要戴上</a:t>
            </a:r>
            <a:r>
              <a:rPr lang="en-US" altLang="zh-CN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VR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设备完成这个部分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请接触</a:t>
            </a:r>
            <a:r>
              <a:rPr lang="zh-CN" altLang="en-US" sz="2125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场景中出现的箭头</a:t>
            </a:r>
            <a:r>
              <a:rPr lang="zh-CN" altLang="en-US" sz="2125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（</a:t>
            </a:r>
            <a:r>
              <a:rPr lang="zh-CN" altLang="en-US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红</a:t>
            </a:r>
            <a:r>
              <a:rPr lang="zh-CN" altLang="en-US" sz="2125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、</a:t>
            </a:r>
            <a:r>
              <a:rPr lang="zh-CN" altLang="en-US" sz="2125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蓝</a:t>
            </a:r>
            <a:r>
              <a:rPr lang="zh-CN" altLang="en-US" sz="2125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、</a:t>
            </a:r>
            <a:r>
              <a:rPr lang="zh-CN" altLang="en-US" sz="2125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绿</a:t>
            </a:r>
            <a:r>
              <a:rPr lang="zh-CN" altLang="en-US" sz="2125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请跟着箭头在虚拟空间中行走。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在虚拟空间中行走时，请记住</a:t>
            </a:r>
            <a:r>
              <a:rPr lang="zh-CN" altLang="en-US" sz="2125" dirty="0">
                <a:solidFill>
                  <a:schemeClr val="accent2">
                    <a:lumMod val="40000"/>
                    <a:lumOff val="60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路中的物体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和</a:t>
            </a:r>
            <a:r>
              <a:rPr lang="zh-CN" altLang="en-US" sz="2125" dirty="0">
                <a:solidFill>
                  <a:schemeClr val="accent2">
                    <a:lumMod val="40000"/>
                    <a:lumOff val="60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所在的位置</a:t>
            </a:r>
            <a:endParaRPr lang="en-US" altLang="zh-CN" sz="2125" dirty="0">
              <a:solidFill>
                <a:schemeClr val="accent2">
                  <a:lumMod val="40000"/>
                  <a:lumOff val="60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练习结束将会有记忆测试部分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如果遇到晕眩或者无法继续进行，请及时告知主试同学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当您确保自己处在不中断和无干扰的状态（如无内急、无手机铃声）时，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请</a:t>
            </a:r>
            <a:r>
              <a:rPr lang="zh-CN" altLang="en-US" sz="3000" b="1" noProof="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单击手柄上方按钮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以继续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162" y="977901"/>
            <a:ext cx="883840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Space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N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avigation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ask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-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est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418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Target</a:t>
            </a:r>
            <a:r>
              <a:rPr lang="zh-CN" altLang="en-US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 </a:t>
            </a:r>
            <a:r>
              <a:rPr lang="en-US" sz="4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Mailbox</a:t>
            </a: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162" y="977901"/>
            <a:ext cx="883840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Space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N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avigation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ask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-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est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418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Target</a:t>
            </a:r>
            <a:r>
              <a:rPr lang="zh-CN" altLang="en-US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 </a:t>
            </a:r>
            <a:r>
              <a:rPr lang="en-US" sz="4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Plants</a:t>
            </a: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162" y="977901"/>
            <a:ext cx="883840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Space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N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avigation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ask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-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est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418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Target</a:t>
            </a:r>
            <a:r>
              <a:rPr lang="zh-CN" altLang="en-US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 </a:t>
            </a:r>
            <a:r>
              <a:rPr lang="en-US" sz="4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Sofa</a:t>
            </a: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162" y="977901"/>
            <a:ext cx="883840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Space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N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avigation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ask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-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est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418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Target</a:t>
            </a:r>
            <a:r>
              <a:rPr lang="zh-CN" altLang="en-US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 </a:t>
            </a:r>
            <a:r>
              <a:rPr lang="en-US" sz="4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Bin</a:t>
            </a: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162" y="977901"/>
            <a:ext cx="883840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Space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N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avigation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ask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-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est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418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Target</a:t>
            </a:r>
            <a:r>
              <a:rPr lang="zh-CN" altLang="en-US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 </a:t>
            </a:r>
            <a:r>
              <a:rPr lang="en-US" sz="4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Washer</a:t>
            </a: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797" y="91059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Space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N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avigation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ask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-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est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3047594"/>
            <a:ext cx="9044762" cy="70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华文中宋" panose="02010600040101010101" charset="-122"/>
                <a:cs typeface="Arial" panose="020B0604020202020204" pitchFamily="34" charset="0"/>
              </a:rPr>
              <a:t>Congratulations on finding the object!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044065" y="5466715"/>
            <a:ext cx="828103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algn="ctr">
              <a:defRPr/>
            </a:pPr>
            <a:r>
              <a:rPr lang="zh-CN" altLang="en-US" sz="4800" b="1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Press any key to continue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797" y="118491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空间导航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 测试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3200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你要寻找的目标是：</a:t>
            </a:r>
            <a:r>
              <a:rPr lang="zh-CN" altLang="en-US" sz="3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花</a:t>
            </a:r>
            <a:endParaRPr lang="en-US" altLang="zh-CN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797" y="118491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空间导航任务 测试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268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你要寻找的目标是：</a:t>
            </a:r>
            <a:r>
              <a:rPr lang="zh-CN" altLang="en-US" sz="3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信箱</a:t>
            </a:r>
            <a:endParaRPr lang="en-US" altLang="zh-CN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797" y="118491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空间导航任务 测试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你要寻找的目标是：</a:t>
            </a:r>
            <a:r>
              <a:rPr lang="zh-CN" altLang="en-US" sz="3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绿植</a:t>
            </a:r>
            <a:endParaRPr lang="en-US" altLang="zh-CN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797" y="118491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空间导航任务 测试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268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你要寻找的目标是：</a:t>
            </a:r>
            <a:r>
              <a:rPr lang="zh-CN" altLang="en-US" sz="3200" noProof="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沙发</a:t>
            </a:r>
            <a:endParaRPr lang="en-US" altLang="zh-CN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2015452" y="705872"/>
            <a:ext cx="8147844" cy="52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指导语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734344" y="-15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空间导航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 练习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记忆部分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734344" y="1412079"/>
            <a:ext cx="9044762" cy="5139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您好！欢迎您参加我们的实验！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在这个实验任务中，我们将向您呈现一组图片，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您需要判断该组图片的每一张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是否在您</a:t>
            </a:r>
            <a:r>
              <a:rPr lang="zh-CN" altLang="en-US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空间导航练习的最后一圈（沿红色箭头行进路线）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出现过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如果是，请在图片下方输入栏填写事物出现的先后顺序</a:t>
            </a:r>
            <a:r>
              <a:rPr lang="en-US" altLang="zh-CN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(1/2/3)</a:t>
            </a:r>
          </a:p>
          <a:p>
            <a:pPr algn="ctr">
              <a:defRPr/>
            </a:pPr>
            <a:endParaRPr lang="zh-CN" altLang="en-US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如果否，请在图片下方输入栏填写 </a:t>
            </a:r>
            <a:r>
              <a:rPr lang="en-US" altLang="zh-CN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</a:t>
            </a: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如果遇到晕眩或者无法继续进行，请及时告知主试同学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当您确保自己处在不中断和无干扰的状态（如无内急、无手机铃声）时，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请</a:t>
            </a:r>
            <a:r>
              <a:rPr lang="zh-CN" altLang="en-US" sz="3000" b="1" noProof="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单击键盘上的</a:t>
            </a:r>
            <a:r>
              <a:rPr lang="en-US" altLang="zh-CN" sz="3000" b="1" noProof="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s</a:t>
            </a:r>
            <a:r>
              <a:rPr lang="zh-CN" altLang="en-US" sz="3000" b="1" noProof="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键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以继续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797" y="118491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空间导航任务 测试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你要寻找的目标是：</a:t>
            </a:r>
            <a:r>
              <a:rPr lang="zh-CN" altLang="en-US" sz="32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垃圾桶</a:t>
            </a:r>
            <a:endParaRPr lang="en-US" altLang="zh-CN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797" y="118491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空间导航任务 测试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你要寻找的目标是：</a:t>
            </a:r>
            <a:r>
              <a:rPr lang="zh-CN" altLang="en-US" sz="3200" noProof="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洗衣机</a:t>
            </a:r>
            <a:endParaRPr lang="en-US" altLang="zh-CN" sz="32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48000" y="58107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800" noProof="0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请在此输入：</a:t>
            </a:r>
            <a:endParaRPr lang="en-US" altLang="zh-CN" sz="18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0" y="398132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800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如果是，请在图片下方输入栏填写沿导航行进的图片中事物出现的先后顺序</a:t>
            </a:r>
            <a:r>
              <a:rPr lang="en-US" altLang="zh-CN" sz="1800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(1/2/3)</a:t>
            </a:r>
            <a:r>
              <a:rPr lang="zh-CN" altLang="en-US" sz="1800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；如果否，请填写 </a:t>
            </a:r>
            <a:r>
              <a:rPr lang="en-US" altLang="zh-CN" sz="1800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</a:t>
            </a:r>
          </a:p>
          <a:p>
            <a:pPr lvl="0">
              <a:defRPr/>
            </a:pPr>
            <a:r>
              <a:rPr lang="zh-CN" altLang="en-US" sz="1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样例： </a:t>
            </a:r>
            <a:r>
              <a:rPr lang="en-US" altLang="zh-CN" sz="1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132</a:t>
            </a:r>
            <a:r>
              <a:rPr lang="zh-CN" altLang="en-US" sz="1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</a:t>
            </a:r>
            <a:r>
              <a:rPr lang="en-US" altLang="zh-CN" sz="1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123</a:t>
            </a:r>
            <a:r>
              <a:rPr lang="zh-CN" altLang="en-US" sz="1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</a:t>
            </a:r>
            <a:r>
              <a:rPr lang="en-US" altLang="zh-CN" sz="1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120</a:t>
            </a:r>
            <a:r>
              <a:rPr lang="zh-CN" altLang="en-US" sz="1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</a:t>
            </a:r>
            <a:r>
              <a:rPr lang="en-US" altLang="zh-CN" sz="1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000</a:t>
            </a:r>
            <a:r>
              <a:rPr lang="zh-CN" altLang="en-US" sz="1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</a:t>
            </a:r>
            <a:r>
              <a:rPr lang="en-US" altLang="zh-CN" sz="1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210……</a:t>
            </a:r>
          </a:p>
          <a:p>
            <a:pPr lvl="0">
              <a:defRPr/>
            </a:pPr>
            <a:endParaRPr lang="en-US" altLang="zh-CN" sz="1800" dirty="0">
              <a:solidFill>
                <a:srgbClr val="FFFF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1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如果您完成填写，请单击右下角的按钮</a:t>
            </a:r>
            <a:endParaRPr lang="en-US" altLang="zh-CN" sz="1800" dirty="0">
              <a:solidFill>
                <a:srgbClr val="FFFF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2015452" y="705872"/>
            <a:ext cx="8147844" cy="52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指导语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734344" y="-15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空间导航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测试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部分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66993" y="1398827"/>
            <a:ext cx="9044762" cy="546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您好！欢迎您参加我们的实验！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在这个实验任务中，我们将向您呈现虚拟现实的场景，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您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戴上</a:t>
            </a:r>
            <a:r>
              <a:rPr lang="en-US" altLang="zh-CN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VR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设备在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空间中行走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在虚拟空间中行走时，您可能会遇到不同的宝箱，有的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宝箱里面是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金币，有的是炸弹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遇到金币您将得到</a:t>
            </a:r>
            <a:r>
              <a:rPr lang="en-US" altLang="zh-CN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代币，遇到炸弹您将失去</a:t>
            </a:r>
            <a:r>
              <a:rPr lang="en-US" altLang="zh-CN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代币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导航过程中可能存在拦截的路障不可通过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您的任务是</a:t>
            </a:r>
            <a:r>
              <a:rPr lang="zh-CN" altLang="en-US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尽快找到目标物体并且得到尽可能多的代币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如果遇到晕眩或者无法继续进行，请及时告知主试同学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当您确保自己处在不中断和无干扰的状态（如无内急、无手机铃声）时，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请</a:t>
            </a:r>
            <a:r>
              <a:rPr lang="zh-CN" altLang="en-US" sz="3000" b="1" noProof="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单击手柄上方按钮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以</a:t>
            </a:r>
            <a:r>
              <a:rPr lang="zh-CN" altLang="en-US" sz="3000" b="1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确认开始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2022078" y="571198"/>
            <a:ext cx="8147844" cy="52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指导语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734344" y="-15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社交空间导航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任务</a:t>
            </a:r>
            <a:r>
              <a:rPr kumimoji="0" lang="en-US" altLang="zh-CN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-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测试</a:t>
            </a:r>
            <a:r>
              <a:rPr kumimoji="0" lang="zh-CN" alt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部分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27988" y="1063560"/>
            <a:ext cx="9044762" cy="579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您好！欢迎您参加我们的实验！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在这个实验任务中，我们将向你呈现虚拟现实的场景，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您需要戴上</a:t>
            </a:r>
            <a:r>
              <a:rPr lang="en-US" altLang="zh-CN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VR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设备在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空间中行走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在虚拟空间中行走时，您可能会遇到不同的人，他们有些会和您打招呼，有些会对您冷漠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遇到打招呼的人时，您将得到</a:t>
            </a:r>
            <a:r>
              <a:rPr lang="en-US" altLang="zh-CN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代币，反之，您将失去</a:t>
            </a:r>
            <a:r>
              <a:rPr lang="en-US" altLang="zh-CN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代币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导航过程中可能存在拦截的路障不可通过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您的任务是</a:t>
            </a:r>
            <a:r>
              <a:rPr lang="zh-CN" altLang="en-US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尽快找到目标物体并且得到尽可能多的代币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如果遇到晕眩或者无法继续进行，请及时告知主试同学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当您确保自己处在不中断和无干扰的状态（如无内急、无手机铃声）时，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请</a:t>
            </a:r>
            <a:r>
              <a:rPr lang="zh-CN" altLang="en-US" sz="3000" b="1" noProof="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单击手柄上方按钮</a:t>
            </a: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+mn-cs"/>
              </a:rPr>
              <a:t>以</a:t>
            </a:r>
            <a:r>
              <a:rPr lang="zh-CN" altLang="en-US" sz="3000" b="1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确认开始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2182803" y="1242363"/>
            <a:ext cx="8147844" cy="523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指导语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966470" y="424180"/>
            <a:ext cx="1025906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空间导航</a:t>
            </a:r>
            <a:r>
              <a:rPr lang="zh-CN" altLang="en-US" sz="35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任务 测试</a:t>
            </a:r>
            <a:r>
              <a:rPr lang="en-US" altLang="zh-CN" sz="35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-</a:t>
            </a:r>
            <a:r>
              <a:rPr lang="zh-CN" altLang="en-US" sz="35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记忆部分</a:t>
            </a:r>
            <a:r>
              <a:rPr lang="en-US" altLang="zh-CN" sz="3500" b="1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sym typeface="+mn-ea"/>
              </a:rPr>
              <a:t>-1</a:t>
            </a:r>
            <a:endParaRPr sz="3500" b="1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734344" y="1463567"/>
            <a:ext cx="9044762" cy="447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在下面的虚拟现实导航过程中，我们不再显示路中的地表物体</a:t>
            </a: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请您凭借记忆尽可能快地找到在本轮测试中需要寻找的目标物体</a:t>
            </a: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。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花费的时间与路程越短，获得的奖金越高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kumimoji="0" lang="zh-CN" altLang="en-US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如果遇到晕眩或者无法继续进行，请及时告知主试同学</a:t>
            </a: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当您确保自己处在不中断和无干扰的状态（如无内急、无手机铃声）时，</a:t>
            </a: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 eaLnBrk="1" hangingPunct="1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altLang="en-US" sz="3000" b="1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</a:rPr>
              <a:t>请单击手柄上方按钮以确认开始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2022078" y="571198"/>
            <a:ext cx="8147844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</a:t>
            </a:r>
            <a:r>
              <a:rPr lang="zh-CN" altLang="en-US" sz="28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nstruction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734344" y="-15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S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ocial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N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avigation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ask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-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est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284480" y="1020445"/>
            <a:ext cx="11613515" cy="5859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Hello! Welcome to our experiment!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212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In this experimental task, we're going to show you a virtual reality scene,</a:t>
            </a:r>
          </a:p>
          <a:p>
            <a:pPr lvl="0" algn="ctr">
              <a:defRPr/>
            </a:pPr>
            <a:r>
              <a:rPr lang="en-US" altLang="zh-CN" sz="212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You need to wear the VR headset to walk in space</a:t>
            </a:r>
          </a:p>
          <a:p>
            <a:pPr lvl="0" algn="ctr">
              <a:defRPr/>
            </a:pPr>
            <a:endParaRPr lang="en-US" altLang="zh-CN" sz="2125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212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While walking in the virtual space, you may meet different people, some of them will greet you and some of them will be indifferent to you.</a:t>
            </a:r>
          </a:p>
          <a:p>
            <a:pPr lvl="0" algn="ctr">
              <a:defRPr/>
            </a:pPr>
            <a:endParaRPr lang="en-US" altLang="zh-CN" sz="2125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212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You will get 1 token when the person greets you and lose 1 token when they are indifferent to you</a:t>
            </a:r>
          </a:p>
          <a:p>
            <a:pPr lvl="0" algn="ctr">
              <a:defRPr/>
            </a:pPr>
            <a:endParaRPr lang="en-US" altLang="zh-CN" sz="2125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2125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Obstacles that may be blocked during navigation are impassable</a:t>
            </a:r>
          </a:p>
          <a:p>
            <a:pPr lvl="0" algn="ctr">
              <a:defRPr/>
            </a:pPr>
            <a:endParaRPr lang="en-US" altLang="zh-CN" sz="2125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21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Your task is to find the target object as soon as possible and get as many tokens as possible.</a:t>
            </a:r>
            <a:endParaRPr lang="en-US" altLang="zh-CN" sz="2125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Please click the button above the handle to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2015452" y="685552"/>
            <a:ext cx="8147844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nstruction</a:t>
            </a: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734344" y="-151"/>
            <a:ext cx="8838406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Space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N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avigation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ask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-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 </a:t>
            </a:r>
            <a:r>
              <a:rPr lang="en-US" altLang="zh-CN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</a:t>
            </a:r>
            <a:r>
              <a:rPr lang="zh-CN" alt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est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475615" y="1264285"/>
            <a:ext cx="11192510" cy="553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Arial" panose="020B0604020202020204" pitchFamily="34" charset="0"/>
              </a:rPr>
              <a:t>Hello! Welcome to our experiment!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In this experimental task, we will show you a virtual reality scene,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2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You need to wear the VR headset to walk in space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212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While walking in the virtual space, you may encounter different treasure chests, some of which contain gold coins and some of which contain bombs!</a:t>
            </a:r>
          </a:p>
          <a:p>
            <a:pPr lvl="0" algn="ctr">
              <a:defRPr/>
            </a:pPr>
            <a:r>
              <a:rPr lang="en-US" altLang="zh-CN" sz="212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If you encounter a gold coin, you will get 1 token, and if you encounter a bomb, you will lose 1 token.</a:t>
            </a: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2125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There may be roadblocks during navigation that you can't pass through.</a:t>
            </a: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algn="ctr">
              <a:defRPr/>
            </a:pPr>
            <a:r>
              <a:rPr lang="en-US" altLang="zh-CN" sz="212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charset="-122"/>
              </a:rPr>
              <a:t>Your task is to find the target object as soon as possible and get as many tokens as possible.</a:t>
            </a: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Please Click the Button Above the Handle to 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>
            <a:spLocks noChangeArrowheads="1"/>
          </p:cNvSpPr>
          <p:nvPr/>
        </p:nvSpPr>
        <p:spPr bwMode="auto">
          <a:xfrm>
            <a:off x="2182803" y="1242363"/>
            <a:ext cx="8147844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</a:t>
            </a:r>
            <a:r>
              <a:rPr lang="zh-CN" altLang="en-US" sz="280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nstruction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156335" y="424180"/>
            <a:ext cx="102076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Spatial </a:t>
            </a:r>
            <a:r>
              <a:rPr 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N</a:t>
            </a:r>
            <a:r>
              <a:rPr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avigation </a:t>
            </a:r>
            <a:r>
              <a:rPr 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</a:t>
            </a:r>
            <a:r>
              <a:rPr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ask </a:t>
            </a:r>
            <a:r>
              <a:rPr lang="en-US"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T</a:t>
            </a:r>
            <a:r>
              <a:rPr sz="35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sym typeface="+mn-ea"/>
              </a:rPr>
              <a:t>est - Memory Part 1</a:t>
            </a:r>
            <a:endParaRPr kumimoji="0" lang="zh-C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+mn-cs"/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734344" y="1463567"/>
            <a:ext cx="9044762" cy="465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8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Arial" panose="020B0604020202020204" pitchFamily="34" charset="0"/>
              </a:rPr>
              <a:t>In the virtual reality navigation below, we </a:t>
            </a:r>
            <a:r>
              <a:rPr lang="en-US" altLang="zh-CN" sz="28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微软雅黑" panose="020B0503020204020204" pitchFamily="34" charset="-122"/>
                <a:cs typeface="Arial" panose="020B0604020202020204" pitchFamily="34" charset="0"/>
              </a:rPr>
              <a:t>no longer </a:t>
            </a:r>
            <a:r>
              <a:rPr lang="en-US" altLang="zh-CN" sz="28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Arial" panose="020B0604020202020204" pitchFamily="34" charset="0"/>
              </a:rPr>
              <a:t>show landmark objects in the road</a:t>
            </a:r>
          </a:p>
          <a:p>
            <a:pPr lvl="0" algn="ctr">
              <a:defRPr/>
            </a:pPr>
            <a:endParaRPr lang="zh-CN" altLang="en-US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YOUR TASK IS TO </a:t>
            </a:r>
            <a:r>
              <a:rPr lang="zh-CN" altLang="en-US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U</a:t>
            </a:r>
            <a:r>
              <a:rPr lang="en-US" altLang="zh-CN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SE</a:t>
            </a:r>
            <a:r>
              <a:rPr lang="zh-CN" altLang="en-US" sz="2125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your memory to find the object you are looking for in this round of testing as quickly as possible.</a:t>
            </a: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zh-CN" altLang="en-US" sz="2125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shorter the time and distance spent, the higher the bonus</a:t>
            </a: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FFFF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Please Click the Button Above the Handle to Start</a:t>
            </a:r>
            <a:endParaRPr lang="en-US" altLang="zh-CN" sz="2800" b="1" dirty="0">
              <a:solidFill>
                <a:srgbClr val="FFFF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/>
          <p:cNvSpPr txBox="1">
            <a:spLocks noChangeArrowheads="1"/>
          </p:cNvSpPr>
          <p:nvPr/>
        </p:nvSpPr>
        <p:spPr bwMode="auto">
          <a:xfrm>
            <a:off x="1676162" y="977901"/>
            <a:ext cx="883840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Space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N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avigation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ask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-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en-US" altLang="zh-CN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T</a:t>
            </a:r>
            <a:r>
              <a:rPr lang="zh-CN" altLang="en-US" sz="4800" b="1" dirty="0">
                <a:solidFill>
                  <a:srgbClr val="FFFFFF"/>
                </a:solidFill>
                <a:latin typeface="华文中宋" panose="02010600040101010101" charset="-122"/>
                <a:ea typeface="华文中宋" panose="02010600040101010101" charset="-122"/>
              </a:rPr>
              <a:t>est</a:t>
            </a: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1573619" y="2007464"/>
            <a:ext cx="9044762" cy="418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3" rIns="91426" bIns="45713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1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r>
              <a:rPr lang="en-US" altLang="zh-CN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Target</a:t>
            </a:r>
            <a:r>
              <a:rPr lang="zh-CN" altLang="en-US" sz="4800" dirty="0">
                <a:solidFill>
                  <a:schemeClr val="bg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 </a:t>
            </a:r>
            <a:r>
              <a:rPr lang="en-US" altLang="zh-CN" sz="4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F</a:t>
            </a:r>
            <a:r>
              <a:rPr lang="zh-CN" altLang="en-US" sz="48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lower</a:t>
            </a: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chemeClr val="bg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lang="en-US" altLang="zh-CN" sz="2125" dirty="0">
              <a:solidFill>
                <a:srgbClr val="FFFFFF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lvl="0" algn="ctr">
              <a:defRPr/>
            </a:pP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hmMGIwNmViZDU2YjY4MGE1Y2RjMzFlOWMwZGY5Nj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1243</Words>
  <Application>Microsoft Office PowerPoint</Application>
  <PresentationFormat>宽屏</PresentationFormat>
  <Paragraphs>230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华文中宋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</dc:creator>
  <cp:lastModifiedBy>JunY Zheng</cp:lastModifiedBy>
  <cp:revision>36</cp:revision>
  <dcterms:created xsi:type="dcterms:W3CDTF">2023-02-17T13:19:00Z</dcterms:created>
  <dcterms:modified xsi:type="dcterms:W3CDTF">2025-03-31T08:14:20Z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233E5834D31F477482C5E5FE98A42A55_13</vt:lpwstr>
  </property>
  <property fmtid="{D5CDD505-2E9C-101B-9397-08002B2CF9AE}" pid="3" name="KSOProductBuildVer">
    <vt:lpwstr>2052-12.1.0.16120</vt:lpwstr>
  </property>
</Properties>
</file>