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0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7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1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9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64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14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57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572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6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05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98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MVVM med Knockout...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... och lite magi med SignalR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80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ska vi bygga idag?</a:t>
            </a:r>
            <a:endParaRPr lang="sv-S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63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MVC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0" name="Freeform 9"/>
          <p:cNvSpPr/>
          <p:nvPr/>
        </p:nvSpPr>
        <p:spPr>
          <a:xfrm>
            <a:off x="6793992" y="978408"/>
            <a:ext cx="3575304" cy="2404872"/>
          </a:xfrm>
          <a:custGeom>
            <a:avLst/>
            <a:gdLst>
              <a:gd name="connsiteX0" fmla="*/ 246888 w 3575304"/>
              <a:gd name="connsiteY0" fmla="*/ 45720 h 2734056"/>
              <a:gd name="connsiteX1" fmla="*/ 3538728 w 3575304"/>
              <a:gd name="connsiteY1" fmla="*/ 0 h 2734056"/>
              <a:gd name="connsiteX2" fmla="*/ 3575304 w 3575304"/>
              <a:gd name="connsiteY2" fmla="*/ 2734056 h 2734056"/>
              <a:gd name="connsiteX3" fmla="*/ 0 w 3575304"/>
              <a:gd name="connsiteY3" fmla="*/ 2715768 h 2734056"/>
              <a:gd name="connsiteX4" fmla="*/ 246888 w 3575304"/>
              <a:gd name="connsiteY4" fmla="*/ 45720 h 273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04" h="2734056">
                <a:moveTo>
                  <a:pt x="246888" y="45720"/>
                </a:moveTo>
                <a:lnTo>
                  <a:pt x="3538728" y="0"/>
                </a:lnTo>
                <a:lnTo>
                  <a:pt x="3575304" y="2734056"/>
                </a:lnTo>
                <a:lnTo>
                  <a:pt x="0" y="2715768"/>
                </a:lnTo>
                <a:lnTo>
                  <a:pt x="246888" y="4572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 11"/>
          <p:cNvSpPr/>
          <p:nvPr/>
        </p:nvSpPr>
        <p:spPr>
          <a:xfrm>
            <a:off x="7333488" y="1307592"/>
            <a:ext cx="2258568" cy="493776"/>
          </a:xfrm>
          <a:custGeom>
            <a:avLst/>
            <a:gdLst>
              <a:gd name="connsiteX0" fmla="*/ 0 w 2258568"/>
              <a:gd name="connsiteY0" fmla="*/ 82296 h 493776"/>
              <a:gd name="connsiteX1" fmla="*/ 9144 w 2258568"/>
              <a:gd name="connsiteY1" fmla="*/ 457200 h 493776"/>
              <a:gd name="connsiteX2" fmla="*/ 2221992 w 2258568"/>
              <a:gd name="connsiteY2" fmla="*/ 493776 h 493776"/>
              <a:gd name="connsiteX3" fmla="*/ 2258568 w 2258568"/>
              <a:gd name="connsiteY3" fmla="*/ 0 h 493776"/>
              <a:gd name="connsiteX4" fmla="*/ 0 w 2258568"/>
              <a:gd name="connsiteY4" fmla="*/ 8229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568" h="493776">
                <a:moveTo>
                  <a:pt x="0" y="82296"/>
                </a:moveTo>
                <a:lnTo>
                  <a:pt x="9144" y="457200"/>
                </a:lnTo>
                <a:lnTo>
                  <a:pt x="2221992" y="493776"/>
                </a:lnTo>
                <a:lnTo>
                  <a:pt x="2258568" y="0"/>
                </a:lnTo>
                <a:lnTo>
                  <a:pt x="0" y="82296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2"/>
          <p:cNvSpPr/>
          <p:nvPr/>
        </p:nvSpPr>
        <p:spPr>
          <a:xfrm rot="10800000">
            <a:off x="7343482" y="2004799"/>
            <a:ext cx="2254060" cy="429132"/>
          </a:xfrm>
          <a:custGeom>
            <a:avLst/>
            <a:gdLst>
              <a:gd name="connsiteX0" fmla="*/ 0 w 2258568"/>
              <a:gd name="connsiteY0" fmla="*/ 82296 h 493776"/>
              <a:gd name="connsiteX1" fmla="*/ 9144 w 2258568"/>
              <a:gd name="connsiteY1" fmla="*/ 457200 h 493776"/>
              <a:gd name="connsiteX2" fmla="*/ 2221992 w 2258568"/>
              <a:gd name="connsiteY2" fmla="*/ 493776 h 493776"/>
              <a:gd name="connsiteX3" fmla="*/ 2258568 w 2258568"/>
              <a:gd name="connsiteY3" fmla="*/ 0 h 493776"/>
              <a:gd name="connsiteX4" fmla="*/ 0 w 2258568"/>
              <a:gd name="connsiteY4" fmla="*/ 8229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568" h="493776">
                <a:moveTo>
                  <a:pt x="0" y="82296"/>
                </a:moveTo>
                <a:lnTo>
                  <a:pt x="9144" y="457200"/>
                </a:lnTo>
                <a:lnTo>
                  <a:pt x="2221992" y="493776"/>
                </a:lnTo>
                <a:lnTo>
                  <a:pt x="2258568" y="0"/>
                </a:lnTo>
                <a:lnTo>
                  <a:pt x="0" y="82296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reeform 13"/>
          <p:cNvSpPr/>
          <p:nvPr/>
        </p:nvSpPr>
        <p:spPr>
          <a:xfrm>
            <a:off x="8823960" y="2620197"/>
            <a:ext cx="1234440" cy="566928"/>
          </a:xfrm>
          <a:custGeom>
            <a:avLst/>
            <a:gdLst>
              <a:gd name="connsiteX0" fmla="*/ 36576 w 1234440"/>
              <a:gd name="connsiteY0" fmla="*/ 64008 h 566928"/>
              <a:gd name="connsiteX1" fmla="*/ 0 w 1234440"/>
              <a:gd name="connsiteY1" fmla="*/ 566928 h 566928"/>
              <a:gd name="connsiteX2" fmla="*/ 1234440 w 1234440"/>
              <a:gd name="connsiteY2" fmla="*/ 484632 h 566928"/>
              <a:gd name="connsiteX3" fmla="*/ 1188720 w 1234440"/>
              <a:gd name="connsiteY3" fmla="*/ 0 h 566928"/>
              <a:gd name="connsiteX4" fmla="*/ 36576 w 1234440"/>
              <a:gd name="connsiteY4" fmla="*/ 64008 h 5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566928">
                <a:moveTo>
                  <a:pt x="36576" y="64008"/>
                </a:moveTo>
                <a:lnTo>
                  <a:pt x="0" y="566928"/>
                </a:lnTo>
                <a:lnTo>
                  <a:pt x="1234440" y="484632"/>
                </a:lnTo>
                <a:lnTo>
                  <a:pt x="1188720" y="0"/>
                </a:lnTo>
                <a:lnTo>
                  <a:pt x="36576" y="640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Freeform 14"/>
          <p:cNvSpPr/>
          <p:nvPr/>
        </p:nvSpPr>
        <p:spPr>
          <a:xfrm>
            <a:off x="4334256" y="3936999"/>
            <a:ext cx="1783080" cy="1947672"/>
          </a:xfrm>
          <a:custGeom>
            <a:avLst/>
            <a:gdLst>
              <a:gd name="connsiteX0" fmla="*/ 118872 w 1783080"/>
              <a:gd name="connsiteY0" fmla="*/ 292608 h 3017520"/>
              <a:gd name="connsiteX1" fmla="*/ 0 w 1783080"/>
              <a:gd name="connsiteY1" fmla="*/ 2779776 h 3017520"/>
              <a:gd name="connsiteX2" fmla="*/ 329184 w 1783080"/>
              <a:gd name="connsiteY2" fmla="*/ 3008376 h 3017520"/>
              <a:gd name="connsiteX3" fmla="*/ 1527048 w 1783080"/>
              <a:gd name="connsiteY3" fmla="*/ 3017520 h 3017520"/>
              <a:gd name="connsiteX4" fmla="*/ 1709928 w 1783080"/>
              <a:gd name="connsiteY4" fmla="*/ 2779776 h 3017520"/>
              <a:gd name="connsiteX5" fmla="*/ 1783080 w 1783080"/>
              <a:gd name="connsiteY5" fmla="*/ 365760 h 3017520"/>
              <a:gd name="connsiteX6" fmla="*/ 1444752 w 1783080"/>
              <a:gd name="connsiteY6" fmla="*/ 0 h 3017520"/>
              <a:gd name="connsiteX7" fmla="*/ 356616 w 1783080"/>
              <a:gd name="connsiteY7" fmla="*/ 64008 h 3017520"/>
              <a:gd name="connsiteX8" fmla="*/ 118872 w 1783080"/>
              <a:gd name="connsiteY8" fmla="*/ 292608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3080" h="3017520">
                <a:moveTo>
                  <a:pt x="118872" y="292608"/>
                </a:moveTo>
                <a:lnTo>
                  <a:pt x="0" y="2779776"/>
                </a:lnTo>
                <a:lnTo>
                  <a:pt x="329184" y="3008376"/>
                </a:lnTo>
                <a:lnTo>
                  <a:pt x="1527048" y="3017520"/>
                </a:lnTo>
                <a:lnTo>
                  <a:pt x="1709928" y="2779776"/>
                </a:lnTo>
                <a:lnTo>
                  <a:pt x="1783080" y="365760"/>
                </a:lnTo>
                <a:lnTo>
                  <a:pt x="1444752" y="0"/>
                </a:lnTo>
                <a:lnTo>
                  <a:pt x="356616" y="64008"/>
                </a:lnTo>
                <a:lnTo>
                  <a:pt x="118872" y="2926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4498848" y="4001007"/>
            <a:ext cx="1554480" cy="402336"/>
          </a:xfrm>
          <a:custGeom>
            <a:avLst/>
            <a:gdLst>
              <a:gd name="connsiteX0" fmla="*/ 192024 w 1481328"/>
              <a:gd name="connsiteY0" fmla="*/ 64008 h 566928"/>
              <a:gd name="connsiteX1" fmla="*/ 0 w 1481328"/>
              <a:gd name="connsiteY1" fmla="*/ 246888 h 566928"/>
              <a:gd name="connsiteX2" fmla="*/ 210312 w 1481328"/>
              <a:gd name="connsiteY2" fmla="*/ 484632 h 566928"/>
              <a:gd name="connsiteX3" fmla="*/ 1289304 w 1481328"/>
              <a:gd name="connsiteY3" fmla="*/ 566928 h 566928"/>
              <a:gd name="connsiteX4" fmla="*/ 1481328 w 1481328"/>
              <a:gd name="connsiteY4" fmla="*/ 329184 h 566928"/>
              <a:gd name="connsiteX5" fmla="*/ 1179576 w 1481328"/>
              <a:gd name="connsiteY5" fmla="*/ 0 h 566928"/>
              <a:gd name="connsiteX6" fmla="*/ 192024 w 1481328"/>
              <a:gd name="connsiteY6" fmla="*/ 64008 h 5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328" h="566928">
                <a:moveTo>
                  <a:pt x="192024" y="64008"/>
                </a:moveTo>
                <a:lnTo>
                  <a:pt x="0" y="246888"/>
                </a:lnTo>
                <a:lnTo>
                  <a:pt x="210312" y="484632"/>
                </a:lnTo>
                <a:lnTo>
                  <a:pt x="1289304" y="566928"/>
                </a:lnTo>
                <a:lnTo>
                  <a:pt x="1481328" y="329184"/>
                </a:lnTo>
                <a:lnTo>
                  <a:pt x="1179576" y="0"/>
                </a:lnTo>
                <a:lnTo>
                  <a:pt x="192024" y="640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49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17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MVVM med Knockout...</vt:lpstr>
      <vt:lpstr>Vad ska vi bygga idag?</vt:lpstr>
      <vt:lpstr>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med Knockout...</dc:title>
  <dc:creator>Anders Ljusberg</dc:creator>
  <cp:lastModifiedBy>Anders Ljusberg</cp:lastModifiedBy>
  <cp:revision>4</cp:revision>
  <dcterms:created xsi:type="dcterms:W3CDTF">2012-09-15T19:14:35Z</dcterms:created>
  <dcterms:modified xsi:type="dcterms:W3CDTF">2012-09-15T19:52:02Z</dcterms:modified>
</cp:coreProperties>
</file>