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48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91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62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101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85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565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48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53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45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F9EA-CD49-4829-BA5D-E641F090FA20}" type="datetimeFigureOut">
              <a:rPr lang="sv-SE" smtClean="0"/>
              <a:t>2011-09-09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017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Anemic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Aid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346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Anemic First Aid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Anemic First Aid</dc:title>
  <dc:creator>Anders</dc:creator>
  <cp:lastModifiedBy>Anders</cp:lastModifiedBy>
  <cp:revision>1</cp:revision>
  <dcterms:created xsi:type="dcterms:W3CDTF">2011-09-09T18:10:31Z</dcterms:created>
  <dcterms:modified xsi:type="dcterms:W3CDTF">2011-09-09T19:49:50Z</dcterms:modified>
</cp:coreProperties>
</file>