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8" autoAdjust="0"/>
    <p:restoredTop sz="86391" autoAdjust="0"/>
  </p:normalViewPr>
  <p:slideViewPr>
    <p:cSldViewPr>
      <p:cViewPr varScale="1">
        <p:scale>
          <a:sx n="97" d="100"/>
          <a:sy n="97" d="100"/>
        </p:scale>
        <p:origin x="-4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2011-09-15</a:t>
            </a:fld>
            <a:endParaRPr lang="sv-S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9EA-CD49-4829-BA5D-E641F090FA20}" type="datetimeFigureOut">
              <a:rPr lang="sv-SE" smtClean="0"/>
              <a:t>2011-09-15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9E3F9EA-CD49-4829-BA5D-E641F090FA20}" type="datetimeFigureOut">
              <a:rPr lang="sv-SE" smtClean="0"/>
              <a:t>2011-09-15</a:t>
            </a:fld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B3C0061-40A0-44E9-B950-E3D502F32289}" type="slidenum">
              <a:rPr lang="sv-SE" smtClean="0"/>
              <a:t>‹#›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Anemic</a:t>
            </a:r>
            <a:r>
              <a:rPr lang="en-US" dirty="0" smtClean="0"/>
              <a:t> First Aid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346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</a:t>
            </a:r>
            <a:r>
              <a:rPr lang="en-US" baseline="0" dirty="0" smtClean="0"/>
              <a:t> </a:t>
            </a:r>
            <a:r>
              <a:rPr lang="en-US" baseline="0" noProof="0" dirty="0" smtClean="0"/>
              <a:t>Architecture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6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Anemic 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</a:p>
          <a:p>
            <a:r>
              <a:rPr lang="en-US" dirty="0" smtClean="0"/>
              <a:t>Transaction</a:t>
            </a:r>
            <a:r>
              <a:rPr lang="en-US" baseline="0" dirty="0" smtClean="0"/>
              <a:t> Script for Business Logic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6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Command/Query </a:t>
            </a:r>
            <a:r>
              <a:rPr lang="en-US" noProof="0" dirty="0" smtClean="0"/>
              <a:t>Responsibility Segregation</a:t>
            </a:r>
          </a:p>
        </p:txBody>
      </p:sp>
    </p:spTree>
    <p:extLst>
      <p:ext uri="{BB962C8B-B14F-4D97-AF65-F5344CB8AC3E}">
        <p14:creationId xmlns:p14="http://schemas.microsoft.com/office/powerpoint/2010/main" val="218821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Move</a:t>
            </a:r>
            <a:r>
              <a:rPr lang="en-US" baseline="0" smtClean="0"/>
              <a:t> to Commands and CommandHandlers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5693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23854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Update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 from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23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267</TotalTime>
  <Words>37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Anemic First Aid</vt:lpstr>
      <vt:lpstr>Layered Architecture</vt:lpstr>
      <vt:lpstr>Anemic Domain Model</vt:lpstr>
      <vt:lpstr>CQRS</vt:lpstr>
      <vt:lpstr>Step 1</vt:lpstr>
      <vt:lpstr>Step 2</vt:lpstr>
      <vt:lpstr>Step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Anemic First Aid</dc:title>
  <dc:creator>Anders</dc:creator>
  <cp:lastModifiedBy>Anders</cp:lastModifiedBy>
  <cp:revision>8</cp:revision>
  <dcterms:created xsi:type="dcterms:W3CDTF">2011-09-09T18:10:31Z</dcterms:created>
  <dcterms:modified xsi:type="dcterms:W3CDTF">2011-09-15T21:24:34Z</dcterms:modified>
</cp:coreProperties>
</file>