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432" autoAdjust="0"/>
  </p:normalViewPr>
  <p:slideViewPr>
    <p:cSldViewPr>
      <p:cViewPr>
        <p:scale>
          <a:sx n="100" d="100"/>
          <a:sy n="100" d="100"/>
        </p:scale>
        <p:origin x="-78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A7D9-4ECD-4066-B405-1EBF076EEB82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C069B-3258-4202-B696-8458F2BAF2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272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45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155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57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761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736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812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115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04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716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07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29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 userDrawn="1"/>
        </p:nvSpPr>
        <p:spPr>
          <a:xfrm rot="18900000">
            <a:off x="-1778714" y="1663808"/>
            <a:ext cx="8281615" cy="35283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 userDrawn="1"/>
        </p:nvSpPr>
        <p:spPr>
          <a:xfrm rot="18900000">
            <a:off x="5508590" y="2340492"/>
            <a:ext cx="3528392" cy="5292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2A7A-76FC-4686-A9C9-120C566DAF18}" type="datetimeFigureOut">
              <a:rPr lang="sv-SE" smtClean="0"/>
              <a:t>2012-01-25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46CA-8B53-4ACB-AF13-C066CCE732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61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sv-SE" sz="6000" dirty="0" smtClean="0"/>
              <a:t>MVVM</a:t>
            </a:r>
            <a:endParaRPr lang="sv-SE" sz="6000" dirty="0"/>
          </a:p>
        </p:txBody>
      </p:sp>
      <p:pic>
        <p:nvPicPr>
          <p:cNvPr id="1026" name="Picture 2" descr="http://knockoutjs.com/img/k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878735"/>
            <a:ext cx="3762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999383"/>
            <a:ext cx="6400800" cy="1077689"/>
          </a:xfrm>
        </p:spPr>
        <p:txBody>
          <a:bodyPr/>
          <a:lstStyle/>
          <a:p>
            <a:r>
              <a:rPr lang="sv-SE" smtClean="0">
                <a:solidFill>
                  <a:schemeClr val="tx1"/>
                </a:solidFill>
              </a:rPr>
              <a:t>med</a:t>
            </a:r>
          </a:p>
          <a:p>
            <a:endParaRPr lang="sv-S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MVVM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060848"/>
            <a:ext cx="1944216" cy="9361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Model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82494" y="2060848"/>
            <a:ext cx="1656184" cy="9361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View</a:t>
            </a:r>
            <a:endParaRPr lang="sv-SE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491880" y="2060848"/>
            <a:ext cx="2304256" cy="9361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/>
              <a:t>ViewModel</a:t>
            </a:r>
            <a:endParaRPr lang="sv-SE" dirty="0"/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>
            <a:off x="5796136" y="2528900"/>
            <a:ext cx="98635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4" idx="3"/>
          </p:cNvCxnSpPr>
          <p:nvPr/>
        </p:nvCxnSpPr>
        <p:spPr>
          <a:xfrm flipH="1">
            <a:off x="2699792" y="2528900"/>
            <a:ext cx="79208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474212" y="2660946"/>
            <a:ext cx="1761220" cy="905219"/>
            <a:chOff x="6024009" y="3519121"/>
            <a:chExt cx="1761220" cy="905219"/>
          </a:xfrm>
        </p:grpSpPr>
        <p:sp>
          <p:nvSpPr>
            <p:cNvPr id="15" name="TextBox 14"/>
            <p:cNvSpPr txBox="1"/>
            <p:nvPr/>
          </p:nvSpPr>
          <p:spPr>
            <a:xfrm rot="20012395">
              <a:off x="6033539" y="3559705"/>
              <a:ext cx="1751690" cy="830997"/>
            </a:xfrm>
            <a:prstGeom prst="rect">
              <a:avLst/>
            </a:prstGeom>
            <a:noFill/>
            <a:ln w="25400" cap="sq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b="1" dirty="0" smtClean="0">
                  <a:latin typeface="Courier New" pitchFamily="49" charset="0"/>
                  <a:cs typeface="Courier New" pitchFamily="49" charset="0"/>
                </a:rPr>
                <a:t>Data</a:t>
              </a:r>
            </a:p>
            <a:p>
              <a:pPr algn="ctr"/>
              <a:r>
                <a:rPr lang="sv-SE" sz="2400" b="1" dirty="0" smtClean="0">
                  <a:latin typeface="Courier New" pitchFamily="49" charset="0"/>
                  <a:cs typeface="Courier New" pitchFamily="49" charset="0"/>
                </a:rPr>
                <a:t>Binding</a:t>
              </a:r>
              <a:endParaRPr lang="sv-SE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 rot="20012395">
              <a:off x="6024009" y="3519121"/>
              <a:ext cx="1744298" cy="9052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7602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MVVM</vt:lpstr>
      <vt:lpstr>MVVM</vt:lpstr>
    </vt:vector>
  </TitlesOfParts>
  <Company>Thomas Cook 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Ljusberg, BIT</dc:creator>
  <cp:lastModifiedBy>Anders Ljusberg, BIT</cp:lastModifiedBy>
  <cp:revision>9</cp:revision>
  <dcterms:created xsi:type="dcterms:W3CDTF">2012-01-25T12:31:12Z</dcterms:created>
  <dcterms:modified xsi:type="dcterms:W3CDTF">2012-01-25T14:05:51Z</dcterms:modified>
</cp:coreProperties>
</file>