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537" autoAdjust="0"/>
  </p:normalViewPr>
  <p:slideViewPr>
    <p:cSldViewPr snapToGrid="0">
      <p:cViewPr varScale="1">
        <p:scale>
          <a:sx n="61" d="100"/>
          <a:sy n="61" d="100"/>
        </p:scale>
        <p:origin x="1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ndltayl@ut.utm.edu" TargetMode="External"/><Relationship Id="rId2" Type="http://schemas.openxmlformats.org/officeDocument/2006/relationships/hyperlink" Target="mailto:chrmhint@ut.utm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ltayl/352Project" TargetMode="External"/><Relationship Id="rId4" Type="http://schemas.openxmlformats.org/officeDocument/2006/relationships/hyperlink" Target="mailto:garlhay@ut.utm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0FE3-1F5E-48F0-9FFE-6C09932C6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Leapin</a:t>
            </a:r>
            <a:r>
              <a:rPr lang="en-US" dirty="0"/>
              <a:t>’ llamas</a:t>
            </a:r>
            <a:br>
              <a:rPr lang="en-US" dirty="0"/>
            </a:br>
            <a:r>
              <a:rPr lang="en-US" sz="2400" dirty="0"/>
              <a:t>Course Project for CSCI 352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6A8B2-825C-4DE9-AEBC-54DA87B24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45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Garret Hay</a:t>
            </a:r>
          </a:p>
          <a:p>
            <a:r>
              <a:rPr lang="en-US" dirty="0"/>
              <a:t>Anderson Taylor</a:t>
            </a:r>
          </a:p>
          <a:p>
            <a:r>
              <a:rPr lang="en-US" dirty="0"/>
              <a:t>Christina Hinton</a:t>
            </a:r>
          </a:p>
          <a:p>
            <a:r>
              <a:rPr lang="en-US" dirty="0"/>
              <a:t>Special Thanks to Kirsten </a:t>
            </a:r>
            <a:r>
              <a:rPr lang="en-US" dirty="0" err="1"/>
              <a:t>Verleen</a:t>
            </a:r>
            <a:r>
              <a:rPr lang="en-US" dirty="0"/>
              <a:t> for artwork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D8297-71A5-40FC-AD00-2519A567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50" y="0"/>
            <a:ext cx="3113589" cy="305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5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EF9E-098E-45F4-88D6-F982644B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078-A680-4378-9B62-E68DB27C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88179"/>
            <a:ext cx="8080712" cy="3101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WHAT?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Flappy Bird clone game featuring different skins and local high scores</a:t>
            </a:r>
          </a:p>
          <a:p>
            <a:pPr marL="0" indent="0">
              <a:buNone/>
            </a:pPr>
            <a:r>
              <a:rPr lang="en-US" sz="2800" dirty="0"/>
              <a:t>INFO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Flappy Bird is a game where the player must keep a bird in flight while jumping over randomly spawning pipes.</a:t>
            </a:r>
          </a:p>
          <a:p>
            <a:pPr marL="0" indent="0">
              <a:buNone/>
            </a:pPr>
            <a:r>
              <a:rPr lang="en-US" sz="2800" dirty="0"/>
              <a:t>WHY?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We thought a game would be both challenging and fun</a:t>
            </a:r>
          </a:p>
          <a:p>
            <a:pPr marL="457200" lvl="2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02D-8A58-49BA-9B3E-F4F5825D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9056"/>
            <a:ext cx="7729728" cy="118872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DE08-80A0-4E68-9FA2-85E26E3A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458" y="2237077"/>
            <a:ext cx="7729728" cy="3424826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We used WPF. In general, each screen serves a specific function with a few helper 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We used timers in order to track player input, spawn the pipes, and for some simple animations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We used the Decorator pattern for the llama skins and the Strategy pattern to help implement the difficulty settings.</a:t>
            </a:r>
          </a:p>
        </p:txBody>
      </p:sp>
    </p:spTree>
    <p:extLst>
      <p:ext uri="{BB962C8B-B14F-4D97-AF65-F5344CB8AC3E}">
        <p14:creationId xmlns:p14="http://schemas.microsoft.com/office/powerpoint/2010/main" val="327102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2232-7D24-4626-B9CC-36D52A09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5488"/>
            <a:ext cx="7729728" cy="1188720"/>
          </a:xfrm>
        </p:spPr>
        <p:txBody>
          <a:bodyPr/>
          <a:lstStyle/>
          <a:p>
            <a:r>
              <a:rPr lang="en-US"/>
              <a:t>Class diagrams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9F63A9-5F19-4B5E-A358-B9F5BB56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64" y="1744926"/>
            <a:ext cx="10018042" cy="4981499"/>
          </a:xfrm>
        </p:spPr>
      </p:pic>
    </p:spTree>
    <p:extLst>
      <p:ext uri="{BB962C8B-B14F-4D97-AF65-F5344CB8AC3E}">
        <p14:creationId xmlns:p14="http://schemas.microsoft.com/office/powerpoint/2010/main" val="25147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5AC1-9138-48AD-87BC-E81228ED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064"/>
            <a:ext cx="7729728" cy="1188720"/>
          </a:xfrm>
        </p:spPr>
        <p:txBody>
          <a:bodyPr/>
          <a:lstStyle/>
          <a:p>
            <a:r>
              <a:rPr lang="en-US" dirty="0"/>
              <a:t>Class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67C8A-C92E-4D9A-AB5E-E4DB386A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679" y="1781558"/>
            <a:ext cx="9542115" cy="492942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1ADD3F-F013-4CE4-B49A-2D2F9F0EFC32}"/>
              </a:ext>
            </a:extLst>
          </p:cNvPr>
          <p:cNvSpPr/>
          <p:nvPr/>
        </p:nvSpPr>
        <p:spPr>
          <a:xfrm>
            <a:off x="9211927" y="3364992"/>
            <a:ext cx="1708622" cy="2053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7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484B-9262-4EF9-9197-862E418B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4329"/>
            <a:ext cx="7729728" cy="1188720"/>
          </a:xfrm>
        </p:spPr>
        <p:txBody>
          <a:bodyPr/>
          <a:lstStyle/>
          <a:p>
            <a:r>
              <a:rPr lang="en-US" dirty="0"/>
              <a:t>CLASS Diagrams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6D7C1D-E843-4E77-B241-87A0A8E98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807" y="1812853"/>
            <a:ext cx="9446662" cy="4880113"/>
          </a:xfrm>
        </p:spPr>
      </p:pic>
    </p:spTree>
    <p:extLst>
      <p:ext uri="{BB962C8B-B14F-4D97-AF65-F5344CB8AC3E}">
        <p14:creationId xmlns:p14="http://schemas.microsoft.com/office/powerpoint/2010/main" val="179046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078E-8433-403C-9A03-1063D1D0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2801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776A7-91B4-4F17-B03D-9669DBF01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7"/>
          <a:stretch/>
        </p:blipFill>
        <p:spPr>
          <a:xfrm rot="21239018">
            <a:off x="3374703" y="2128048"/>
            <a:ext cx="4160520" cy="4083667"/>
          </a:xfrm>
        </p:spPr>
      </p:pic>
    </p:spTree>
    <p:extLst>
      <p:ext uri="{BB962C8B-B14F-4D97-AF65-F5344CB8AC3E}">
        <p14:creationId xmlns:p14="http://schemas.microsoft.com/office/powerpoint/2010/main" val="291891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C7C-637E-4A8C-8B0D-1B9E14C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3242"/>
            <a:ext cx="7729728" cy="118872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F6E2-5CE3-4A55-80E9-9CC2D41D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17518"/>
            <a:ext cx="7729728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Add music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Additional skins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Full-screen 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64861-748A-4AB2-AE6E-A9B34AA0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97" y="1339702"/>
            <a:ext cx="6986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3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AE39-DAC3-4CED-8853-A45AC282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458" y="392581"/>
            <a:ext cx="7729728" cy="118872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0E1B-60B0-421F-A50C-CD9D3443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5094"/>
            <a:ext cx="7729728" cy="3101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Christina Hinton:  </a:t>
            </a:r>
            <a:r>
              <a:rPr lang="en-US" sz="2200" dirty="0">
                <a:hlinkClick r:id="rId2"/>
              </a:rPr>
              <a:t>chrmhint@ut.utm.edu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Anderson Taylor:  </a:t>
            </a:r>
            <a:r>
              <a:rPr lang="en-US" sz="2200" dirty="0">
                <a:hlinkClick r:id="rId3"/>
              </a:rPr>
              <a:t>andltayl@ut.utm.edu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Garret Hay:  </a:t>
            </a:r>
            <a:r>
              <a:rPr lang="en-US" sz="2200" dirty="0">
                <a:hlinkClick r:id="rId4"/>
              </a:rPr>
              <a:t>garlhay@ut.utm.edu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/>
              <a:t>Github</a:t>
            </a:r>
            <a:r>
              <a:rPr lang="en-US" sz="2200" dirty="0"/>
              <a:t>:  </a:t>
            </a:r>
            <a:r>
              <a:rPr lang="en-US" sz="2200" dirty="0">
                <a:hlinkClick r:id="rId5"/>
              </a:rPr>
              <a:t>https://github.com/andltayl/352Project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199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72</TotalTime>
  <Words>179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Parcel</vt:lpstr>
      <vt:lpstr>Leapin’ llamas Course Project for CSCI 352</vt:lpstr>
      <vt:lpstr>Background</vt:lpstr>
      <vt:lpstr>Approach</vt:lpstr>
      <vt:lpstr>Class diagrams</vt:lpstr>
      <vt:lpstr>Class Diagrams</vt:lpstr>
      <vt:lpstr>CLASS Diagrams</vt:lpstr>
      <vt:lpstr>Demo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Leapin’ llamas Course Project for CSCI 352</dc:title>
  <dc:creator>Christina Hinton</dc:creator>
  <cp:lastModifiedBy>Christina Hinton</cp:lastModifiedBy>
  <cp:revision>12</cp:revision>
  <dcterms:created xsi:type="dcterms:W3CDTF">2018-12-04T00:00:57Z</dcterms:created>
  <dcterms:modified xsi:type="dcterms:W3CDTF">2018-12-06T18:43:05Z</dcterms:modified>
</cp:coreProperties>
</file>