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D7BA0-D797-4495-B390-7F3DA204485D}" v="36" dt="2022-05-25T23:58:29.112"/>
    <p1510:client id="{9A8DB07C-5409-4361-8004-9C8A708F8492}" v="7" dt="2022-03-30T15:49:25.722"/>
    <p1510:client id="{BCB18983-A130-4FFE-8CCA-79DBCFB24D78}" v="29" dt="2022-03-30T15:53:53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cas de Macedo Santos" userId="160b47bf4b06fe49" providerId="Windows Live" clId="Web-{9A8DB07C-5409-4361-8004-9C8A708F8492}"/>
    <pc:docChg chg="modSld">
      <pc:chgData name="André Lucas de Macedo Santos" userId="160b47bf4b06fe49" providerId="Windows Live" clId="Web-{9A8DB07C-5409-4361-8004-9C8A708F8492}" dt="2022-03-30T15:49:25.722" v="5" actId="20577"/>
      <pc:docMkLst>
        <pc:docMk/>
      </pc:docMkLst>
      <pc:sldChg chg="modSp">
        <pc:chgData name="André Lucas de Macedo Santos" userId="160b47bf4b06fe49" providerId="Windows Live" clId="Web-{9A8DB07C-5409-4361-8004-9C8A708F8492}" dt="2022-03-30T15:49:25.722" v="5" actId="20577"/>
        <pc:sldMkLst>
          <pc:docMk/>
          <pc:sldMk cId="1533152385" sldId="258"/>
        </pc:sldMkLst>
        <pc:spChg chg="mod">
          <ac:chgData name="André Lucas de Macedo Santos" userId="160b47bf4b06fe49" providerId="Windows Live" clId="Web-{9A8DB07C-5409-4361-8004-9C8A708F8492}" dt="2022-03-30T15:49:25.722" v="5" actId="20577"/>
          <ac:spMkLst>
            <pc:docMk/>
            <pc:sldMk cId="1533152385" sldId="258"/>
            <ac:spMk id="6" creationId="{00000000-0000-0000-0000-000000000000}"/>
          </ac:spMkLst>
        </pc:spChg>
      </pc:sldChg>
    </pc:docChg>
  </pc:docChgLst>
  <pc:docChgLst>
    <pc:chgData name="André Lucas de Macedo Santos" userId="160b47bf4b06fe49" providerId="Windows Live" clId="Web-{81DD7BA0-D797-4495-B390-7F3DA204485D}"/>
    <pc:docChg chg="modSld">
      <pc:chgData name="André Lucas de Macedo Santos" userId="160b47bf4b06fe49" providerId="Windows Live" clId="Web-{81DD7BA0-D797-4495-B390-7F3DA204485D}" dt="2022-05-25T23:58:29.112" v="35"/>
      <pc:docMkLst>
        <pc:docMk/>
      </pc:docMkLst>
      <pc:sldChg chg="addSp delSp modSp">
        <pc:chgData name="André Lucas de Macedo Santos" userId="160b47bf4b06fe49" providerId="Windows Live" clId="Web-{81DD7BA0-D797-4495-B390-7F3DA204485D}" dt="2022-05-25T23:58:29.112" v="35"/>
        <pc:sldMkLst>
          <pc:docMk/>
          <pc:sldMk cId="3727708315" sldId="263"/>
        </pc:sldMkLst>
        <pc:spChg chg="mod">
          <ac:chgData name="André Lucas de Macedo Santos" userId="160b47bf4b06fe49" providerId="Windows Live" clId="Web-{81DD7BA0-D797-4495-B390-7F3DA204485D}" dt="2022-05-25T23:58:11.315" v="1" actId="1076"/>
          <ac:spMkLst>
            <pc:docMk/>
            <pc:sldMk cId="3727708315" sldId="263"/>
            <ac:spMk id="6" creationId="{00000000-0000-0000-0000-000000000000}"/>
          </ac:spMkLst>
        </pc:spChg>
        <pc:spChg chg="add del">
          <ac:chgData name="André Lucas de Macedo Santos" userId="160b47bf4b06fe49" providerId="Windows Live" clId="Web-{81DD7BA0-D797-4495-B390-7F3DA204485D}" dt="2022-05-25T23:58:29.112" v="35"/>
          <ac:spMkLst>
            <pc:docMk/>
            <pc:sldMk cId="3727708315" sldId="263"/>
            <ac:spMk id="20" creationId="{95EC04F0-71EE-9175-4501-53C684EE152F}"/>
          </ac:spMkLst>
        </pc:spChg>
        <pc:spChg chg="add del">
          <ac:chgData name="André Lucas de Macedo Santos" userId="160b47bf4b06fe49" providerId="Windows Live" clId="Web-{81DD7BA0-D797-4495-B390-7F3DA204485D}" dt="2022-05-25T23:58:29.112" v="34"/>
          <ac:spMkLst>
            <pc:docMk/>
            <pc:sldMk cId="3727708315" sldId="263"/>
            <ac:spMk id="21" creationId="{6242E7B1-88C3-CA23-4ED6-D70F5642997E}"/>
          </ac:spMkLst>
        </pc:spChg>
        <pc:spChg chg="add del">
          <ac:chgData name="André Lucas de Macedo Santos" userId="160b47bf4b06fe49" providerId="Windows Live" clId="Web-{81DD7BA0-D797-4495-B390-7F3DA204485D}" dt="2022-05-25T23:58:29.112" v="33"/>
          <ac:spMkLst>
            <pc:docMk/>
            <pc:sldMk cId="3727708315" sldId="263"/>
            <ac:spMk id="22" creationId="{1BA8AF80-DC80-39C9-4749-335F2BB9B19C}"/>
          </ac:spMkLst>
        </pc:spChg>
        <pc:spChg chg="add del">
          <ac:chgData name="André Lucas de Macedo Santos" userId="160b47bf4b06fe49" providerId="Windows Live" clId="Web-{81DD7BA0-D797-4495-B390-7F3DA204485D}" dt="2022-05-25T23:58:29.112" v="32"/>
          <ac:spMkLst>
            <pc:docMk/>
            <pc:sldMk cId="3727708315" sldId="263"/>
            <ac:spMk id="23" creationId="{3C5D2A48-D1CE-55D8-01B5-63A5046F71FC}"/>
          </ac:spMkLst>
        </pc:spChg>
        <pc:spChg chg="add del">
          <ac:chgData name="André Lucas de Macedo Santos" userId="160b47bf4b06fe49" providerId="Windows Live" clId="Web-{81DD7BA0-D797-4495-B390-7F3DA204485D}" dt="2022-05-25T23:58:29.112" v="31"/>
          <ac:spMkLst>
            <pc:docMk/>
            <pc:sldMk cId="3727708315" sldId="263"/>
            <ac:spMk id="24" creationId="{8132BE39-97ED-94CB-55A7-14FE33D13538}"/>
          </ac:spMkLst>
        </pc:spChg>
        <pc:spChg chg="add del">
          <ac:chgData name="André Lucas de Macedo Santos" userId="160b47bf4b06fe49" providerId="Windows Live" clId="Web-{81DD7BA0-D797-4495-B390-7F3DA204485D}" dt="2022-05-25T23:58:29.112" v="30"/>
          <ac:spMkLst>
            <pc:docMk/>
            <pc:sldMk cId="3727708315" sldId="263"/>
            <ac:spMk id="25" creationId="{5DBA6318-667A-E1F9-9191-96EB9E4903BE}"/>
          </ac:spMkLst>
        </pc:spChg>
        <pc:spChg chg="add del">
          <ac:chgData name="André Lucas de Macedo Santos" userId="160b47bf4b06fe49" providerId="Windows Live" clId="Web-{81DD7BA0-D797-4495-B390-7F3DA204485D}" dt="2022-05-25T23:58:29.112" v="29"/>
          <ac:spMkLst>
            <pc:docMk/>
            <pc:sldMk cId="3727708315" sldId="263"/>
            <ac:spMk id="26" creationId="{37F49043-325F-51B3-866F-12365386F648}"/>
          </ac:spMkLst>
        </pc:spChg>
        <pc:spChg chg="add del">
          <ac:chgData name="André Lucas de Macedo Santos" userId="160b47bf4b06fe49" providerId="Windows Live" clId="Web-{81DD7BA0-D797-4495-B390-7F3DA204485D}" dt="2022-05-25T23:58:29.112" v="27"/>
          <ac:spMkLst>
            <pc:docMk/>
            <pc:sldMk cId="3727708315" sldId="263"/>
            <ac:spMk id="28" creationId="{FAFEE3DB-A0C5-5568-2B6B-1344CB2FDC41}"/>
          </ac:spMkLst>
        </pc:spChg>
        <pc:spChg chg="add del">
          <ac:chgData name="André Lucas de Macedo Santos" userId="160b47bf4b06fe49" providerId="Windows Live" clId="Web-{81DD7BA0-D797-4495-B390-7F3DA204485D}" dt="2022-05-25T23:58:29.112" v="26"/>
          <ac:spMkLst>
            <pc:docMk/>
            <pc:sldMk cId="3727708315" sldId="263"/>
            <ac:spMk id="29" creationId="{45AAEA3F-7044-BFE9-F120-DA6CBD9B01CB}"/>
          </ac:spMkLst>
        </pc:spChg>
        <pc:spChg chg="add del">
          <ac:chgData name="André Lucas de Macedo Santos" userId="160b47bf4b06fe49" providerId="Windows Live" clId="Web-{81DD7BA0-D797-4495-B390-7F3DA204485D}" dt="2022-05-25T23:58:29.112" v="25"/>
          <ac:spMkLst>
            <pc:docMk/>
            <pc:sldMk cId="3727708315" sldId="263"/>
            <ac:spMk id="30" creationId="{EBA5399C-768E-CFAE-25AB-28B841F119E9}"/>
          </ac:spMkLst>
        </pc:spChg>
        <pc:spChg chg="add del">
          <ac:chgData name="André Lucas de Macedo Santos" userId="160b47bf4b06fe49" providerId="Windows Live" clId="Web-{81DD7BA0-D797-4495-B390-7F3DA204485D}" dt="2022-05-25T23:58:29.112" v="24"/>
          <ac:spMkLst>
            <pc:docMk/>
            <pc:sldMk cId="3727708315" sldId="263"/>
            <ac:spMk id="31" creationId="{C4B81C3F-A7F7-C96A-CCF6-9E768735F500}"/>
          </ac:spMkLst>
        </pc:spChg>
        <pc:spChg chg="add del">
          <ac:chgData name="André Lucas de Macedo Santos" userId="160b47bf4b06fe49" providerId="Windows Live" clId="Web-{81DD7BA0-D797-4495-B390-7F3DA204485D}" dt="2022-05-25T23:58:29.112" v="23"/>
          <ac:spMkLst>
            <pc:docMk/>
            <pc:sldMk cId="3727708315" sldId="263"/>
            <ac:spMk id="32" creationId="{8CC622CB-7C6B-EDCB-F35F-7AF557C6D593}"/>
          </ac:spMkLst>
        </pc:spChg>
        <pc:spChg chg="add del">
          <ac:chgData name="André Lucas de Macedo Santos" userId="160b47bf4b06fe49" providerId="Windows Live" clId="Web-{81DD7BA0-D797-4495-B390-7F3DA204485D}" dt="2022-05-25T23:58:29.112" v="22"/>
          <ac:spMkLst>
            <pc:docMk/>
            <pc:sldMk cId="3727708315" sldId="263"/>
            <ac:spMk id="33" creationId="{91D6F61A-6321-E419-BD8D-C64C20225271}"/>
          </ac:spMkLst>
        </pc:spChg>
        <pc:spChg chg="add del">
          <ac:chgData name="André Lucas de Macedo Santos" userId="160b47bf4b06fe49" providerId="Windows Live" clId="Web-{81DD7BA0-D797-4495-B390-7F3DA204485D}" dt="2022-05-25T23:58:29.112" v="21"/>
          <ac:spMkLst>
            <pc:docMk/>
            <pc:sldMk cId="3727708315" sldId="263"/>
            <ac:spMk id="34" creationId="{2287B3A6-8A7E-28F5-03AD-97606DF069AB}"/>
          </ac:spMkLst>
        </pc:spChg>
        <pc:spChg chg="add del">
          <ac:chgData name="André Lucas de Macedo Santos" userId="160b47bf4b06fe49" providerId="Windows Live" clId="Web-{81DD7BA0-D797-4495-B390-7F3DA204485D}" dt="2022-05-25T23:58:29.112" v="20"/>
          <ac:spMkLst>
            <pc:docMk/>
            <pc:sldMk cId="3727708315" sldId="263"/>
            <ac:spMk id="38" creationId="{94FD4EF4-1528-D869-F7D0-C25180AAC09E}"/>
          </ac:spMkLst>
        </pc:spChg>
        <pc:spChg chg="add del">
          <ac:chgData name="André Lucas de Macedo Santos" userId="160b47bf4b06fe49" providerId="Windows Live" clId="Web-{81DD7BA0-D797-4495-B390-7F3DA204485D}" dt="2022-05-25T23:58:29.112" v="19"/>
          <ac:spMkLst>
            <pc:docMk/>
            <pc:sldMk cId="3727708315" sldId="263"/>
            <ac:spMk id="39" creationId="{0A45C04A-4690-FB3C-24BC-D38ED2DB5330}"/>
          </ac:spMkLst>
        </pc:spChg>
        <pc:picChg chg="add del">
          <ac:chgData name="André Lucas de Macedo Santos" userId="160b47bf4b06fe49" providerId="Windows Live" clId="Web-{81DD7BA0-D797-4495-B390-7F3DA204485D}" dt="2022-05-25T23:58:29.112" v="28"/>
          <ac:picMkLst>
            <pc:docMk/>
            <pc:sldMk cId="3727708315" sldId="263"/>
            <ac:picMk id="27" creationId="{5BA064EF-A8C0-35D7-C7A8-906553793ABB}"/>
          </ac:picMkLst>
        </pc:picChg>
      </pc:sldChg>
    </pc:docChg>
  </pc:docChgLst>
  <pc:docChgLst>
    <pc:chgData name="André Lucas de Macedo Santos" userId="160b47bf4b06fe49" providerId="Windows Live" clId="Web-{BCB18983-A130-4FFE-8CCA-79DBCFB24D78}"/>
    <pc:docChg chg="addSld modSld sldOrd">
      <pc:chgData name="André Lucas de Macedo Santos" userId="160b47bf4b06fe49" providerId="Windows Live" clId="Web-{BCB18983-A130-4FFE-8CCA-79DBCFB24D78}" dt="2022-03-30T15:53:53.576" v="26" actId="20577"/>
      <pc:docMkLst>
        <pc:docMk/>
      </pc:docMkLst>
      <pc:sldChg chg="modSp">
        <pc:chgData name="André Lucas de Macedo Santos" userId="160b47bf4b06fe49" providerId="Windows Live" clId="Web-{BCB18983-A130-4FFE-8CCA-79DBCFB24D78}" dt="2022-03-30T15:50:35.306" v="1" actId="1076"/>
        <pc:sldMkLst>
          <pc:docMk/>
          <pc:sldMk cId="2667014687" sldId="259"/>
        </pc:sldMkLst>
        <pc:spChg chg="mod">
          <ac:chgData name="André Lucas de Macedo Santos" userId="160b47bf4b06fe49" providerId="Windows Live" clId="Web-{BCB18983-A130-4FFE-8CCA-79DBCFB24D78}" dt="2022-03-30T15:50:35.306" v="1" actId="1076"/>
          <ac:spMkLst>
            <pc:docMk/>
            <pc:sldMk cId="2667014687" sldId="259"/>
            <ac:spMk id="19" creationId="{00000000-0000-0000-0000-000000000000}"/>
          </ac:spMkLst>
        </pc:spChg>
      </pc:sldChg>
      <pc:sldChg chg="modSp">
        <pc:chgData name="André Lucas de Macedo Santos" userId="160b47bf4b06fe49" providerId="Windows Live" clId="Web-{BCB18983-A130-4FFE-8CCA-79DBCFB24D78}" dt="2022-03-30T15:51:03.135" v="3" actId="20577"/>
        <pc:sldMkLst>
          <pc:docMk/>
          <pc:sldMk cId="2336787949" sldId="260"/>
        </pc:sldMkLst>
        <pc:spChg chg="mod">
          <ac:chgData name="André Lucas de Macedo Santos" userId="160b47bf4b06fe49" providerId="Windows Live" clId="Web-{BCB18983-A130-4FFE-8CCA-79DBCFB24D78}" dt="2022-03-30T15:51:03.135" v="3" actId="20577"/>
          <ac:spMkLst>
            <pc:docMk/>
            <pc:sldMk cId="2336787949" sldId="260"/>
            <ac:spMk id="42" creationId="{00000000-0000-0000-0000-000000000000}"/>
          </ac:spMkLst>
        </pc:spChg>
      </pc:sldChg>
      <pc:sldChg chg="addSp modSp new mod ord setBg modClrScheme chgLayout">
        <pc:chgData name="André Lucas de Macedo Santos" userId="160b47bf4b06fe49" providerId="Windows Live" clId="Web-{BCB18983-A130-4FFE-8CCA-79DBCFB24D78}" dt="2022-03-30T15:53:53.576" v="26" actId="20577"/>
        <pc:sldMkLst>
          <pc:docMk/>
          <pc:sldMk cId="4097811692" sldId="261"/>
        </pc:sldMkLst>
        <pc:spChg chg="mod ord">
          <ac:chgData name="André Lucas de Macedo Santos" userId="160b47bf4b06fe49" providerId="Windows Live" clId="Web-{BCB18983-A130-4FFE-8CCA-79DBCFB24D78}" dt="2022-03-30T15:53:29.185" v="23" actId="20577"/>
          <ac:spMkLst>
            <pc:docMk/>
            <pc:sldMk cId="4097811692" sldId="261"/>
            <ac:spMk id="2" creationId="{87F74ACC-92E8-BBE9-CD22-A582F207F775}"/>
          </ac:spMkLst>
        </pc:spChg>
        <pc:spChg chg="mod ord">
          <ac:chgData name="André Lucas de Macedo Santos" userId="160b47bf4b06fe49" providerId="Windows Live" clId="Web-{BCB18983-A130-4FFE-8CCA-79DBCFB24D78}" dt="2022-03-30T15:53:53.576" v="26" actId="20577"/>
          <ac:spMkLst>
            <pc:docMk/>
            <pc:sldMk cId="4097811692" sldId="261"/>
            <ac:spMk id="3" creationId="{5B3A096A-8596-8978-7857-5DE3D2AB20A7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8" creationId="{88294908-8B00-4F58-BBBA-20F71A40AA9E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10" creationId="{4364C879-1404-4203-8E9D-CC5DE0A621A2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12" creationId="{84617302-4B0D-4351-A6BB-6F0930D943AC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14" creationId="{DA2C7802-C2E0-4218-8F89-8DD7CCD2CD1C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16" creationId="{A6D7111A-21E5-4EE9-8A78-10E5530F0116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18" creationId="{A3969E80-A77B-49FC-9122-D89AFD5EE118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20" creationId="{1849CA57-76BD-4CF2-80BA-D7A46A01B7B1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22" creationId="{35E9085E-E730-4768-83D4-6CB7E9897153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24" creationId="{973272FE-A474-4CAE-8CA2-BCC8B476C3F4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26" creationId="{E07981EA-05A6-437C-88D7-B377B92B031D}"/>
          </ac:spMkLst>
        </pc:spChg>
        <pc:spChg chg="add">
          <ac:chgData name="André Lucas de Macedo Santos" userId="160b47bf4b06fe49" providerId="Windows Live" clId="Web-{BCB18983-A130-4FFE-8CCA-79DBCFB24D78}" dt="2022-03-30T15:52:13.855" v="11"/>
          <ac:spMkLst>
            <pc:docMk/>
            <pc:sldMk cId="4097811692" sldId="261"/>
            <ac:spMk id="28" creationId="{15E3C750-986E-4769-B1AE-49289FBEE75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SENSOR 1</a:t>
            </a:r>
          </a:p>
          <a:p>
            <a:pPr>
              <a:defRPr/>
            </a:pP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Planilha1!$O$15</c:f>
              <c:strCache>
                <c:ptCount val="1"/>
                <c:pt idx="0">
                  <c:v>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Planilha1!$R$16:$R$24</c:f>
              <c:numCache>
                <c:formatCode>m/d/yyyy\ h:mm</c:formatCode>
                <c:ptCount val="9"/>
                <c:pt idx="0">
                  <c:v>44650.846232523145</c:v>
                </c:pt>
                <c:pt idx="1">
                  <c:v>44651.846232523145</c:v>
                </c:pt>
                <c:pt idx="2">
                  <c:v>44652.846232523145</c:v>
                </c:pt>
                <c:pt idx="3">
                  <c:v>44653.846232523145</c:v>
                </c:pt>
                <c:pt idx="4">
                  <c:v>44654.846232523145</c:v>
                </c:pt>
                <c:pt idx="5">
                  <c:v>44655.846232523145</c:v>
                </c:pt>
                <c:pt idx="6">
                  <c:v>44656.846232523145</c:v>
                </c:pt>
                <c:pt idx="7">
                  <c:v>44657.846232523145</c:v>
                </c:pt>
                <c:pt idx="8">
                  <c:v>44658.846232523145</c:v>
                </c:pt>
              </c:numCache>
            </c:numRef>
          </c:cat>
          <c:val>
            <c:numRef>
              <c:f>Planilha1!$O$16:$O$24</c:f>
              <c:numCache>
                <c:formatCode>General</c:formatCode>
                <c:ptCount val="9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98-46DC-85DC-51034F9A5B2E}"/>
            </c:ext>
          </c:extLst>
        </c:ser>
        <c:ser>
          <c:idx val="1"/>
          <c:order val="1"/>
          <c:tx>
            <c:strRef>
              <c:f>Planilha1!$P$15</c:f>
              <c:strCache>
                <c:ptCount val="1"/>
                <c:pt idx="0">
                  <c:v>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Planilha1!$R$16:$R$24</c:f>
              <c:numCache>
                <c:formatCode>m/d/yyyy\ h:mm</c:formatCode>
                <c:ptCount val="9"/>
                <c:pt idx="0">
                  <c:v>44650.846232523145</c:v>
                </c:pt>
                <c:pt idx="1">
                  <c:v>44651.846232523145</c:v>
                </c:pt>
                <c:pt idx="2">
                  <c:v>44652.846232523145</c:v>
                </c:pt>
                <c:pt idx="3">
                  <c:v>44653.846232523145</c:v>
                </c:pt>
                <c:pt idx="4">
                  <c:v>44654.846232523145</c:v>
                </c:pt>
                <c:pt idx="5">
                  <c:v>44655.846232523145</c:v>
                </c:pt>
                <c:pt idx="6">
                  <c:v>44656.846232523145</c:v>
                </c:pt>
                <c:pt idx="7">
                  <c:v>44657.846232523145</c:v>
                </c:pt>
                <c:pt idx="8">
                  <c:v>44658.846232523145</c:v>
                </c:pt>
              </c:numCache>
            </c:numRef>
          </c:cat>
          <c:val>
            <c:numRef>
              <c:f>Planilha1!$P$16:$P$24</c:f>
              <c:numCache>
                <c:formatCode>General</c:formatCode>
                <c:ptCount val="9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98-46DC-85DC-51034F9A5B2E}"/>
            </c:ext>
          </c:extLst>
        </c:ser>
        <c:ser>
          <c:idx val="2"/>
          <c:order val="2"/>
          <c:tx>
            <c:strRef>
              <c:f>Planilha1!$Q$15</c:f>
              <c:strCache>
                <c:ptCount val="1"/>
                <c:pt idx="0">
                  <c:v>Z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Planilha1!$R$16:$R$24</c:f>
              <c:numCache>
                <c:formatCode>m/d/yyyy\ h:mm</c:formatCode>
                <c:ptCount val="9"/>
                <c:pt idx="0">
                  <c:v>44650.846232523145</c:v>
                </c:pt>
                <c:pt idx="1">
                  <c:v>44651.846232523145</c:v>
                </c:pt>
                <c:pt idx="2">
                  <c:v>44652.846232523145</c:v>
                </c:pt>
                <c:pt idx="3">
                  <c:v>44653.846232523145</c:v>
                </c:pt>
                <c:pt idx="4">
                  <c:v>44654.846232523145</c:v>
                </c:pt>
                <c:pt idx="5">
                  <c:v>44655.846232523145</c:v>
                </c:pt>
                <c:pt idx="6">
                  <c:v>44656.846232523145</c:v>
                </c:pt>
                <c:pt idx="7">
                  <c:v>44657.846232523145</c:v>
                </c:pt>
                <c:pt idx="8">
                  <c:v>44658.846232523145</c:v>
                </c:pt>
              </c:numCache>
            </c:numRef>
          </c:cat>
          <c:val>
            <c:numRef>
              <c:f>Planilha1!$Q$16:$Q$24</c:f>
              <c:numCache>
                <c:formatCode>General</c:formatCode>
                <c:ptCount val="9"/>
                <c:pt idx="0">
                  <c:v>90</c:v>
                </c:pt>
                <c:pt idx="1">
                  <c:v>91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98-46DC-85DC-51034F9A5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3687487"/>
        <c:axId val="86368998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Planilha1!$R$15</c15:sqref>
                        </c15:formulaRef>
                      </c:ext>
                    </c:extLst>
                    <c:strCache>
                      <c:ptCount val="1"/>
                      <c:pt idx="0">
                        <c:v>DATA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Planilha1!$R$16:$R$24</c15:sqref>
                        </c15:formulaRef>
                      </c:ext>
                    </c:extLst>
                    <c:numCache>
                      <c:formatCode>m/d/yyyy\ h:mm</c:formatCode>
                      <c:ptCount val="9"/>
                      <c:pt idx="0">
                        <c:v>44650.846232523145</c:v>
                      </c:pt>
                      <c:pt idx="1">
                        <c:v>44651.846232523145</c:v>
                      </c:pt>
                      <c:pt idx="2">
                        <c:v>44652.846232523145</c:v>
                      </c:pt>
                      <c:pt idx="3">
                        <c:v>44653.846232523145</c:v>
                      </c:pt>
                      <c:pt idx="4">
                        <c:v>44654.846232523145</c:v>
                      </c:pt>
                      <c:pt idx="5">
                        <c:v>44655.846232523145</c:v>
                      </c:pt>
                      <c:pt idx="6">
                        <c:v>44656.846232523145</c:v>
                      </c:pt>
                      <c:pt idx="7">
                        <c:v>44657.846232523145</c:v>
                      </c:pt>
                      <c:pt idx="8">
                        <c:v>44658.846232523145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Planilha1!$R$16:$R$24</c15:sqref>
                        </c15:formulaRef>
                      </c:ext>
                    </c:extLst>
                    <c:numCache>
                      <c:formatCode>m/d/yyyy\ h:mm</c:formatCode>
                      <c:ptCount val="9"/>
                      <c:pt idx="0">
                        <c:v>44650.846232523145</c:v>
                      </c:pt>
                      <c:pt idx="1">
                        <c:v>44651.846232523145</c:v>
                      </c:pt>
                      <c:pt idx="2">
                        <c:v>44652.846232523145</c:v>
                      </c:pt>
                      <c:pt idx="3">
                        <c:v>44653.846232523145</c:v>
                      </c:pt>
                      <c:pt idx="4">
                        <c:v>44654.846232523145</c:v>
                      </c:pt>
                      <c:pt idx="5">
                        <c:v>44655.846232523145</c:v>
                      </c:pt>
                      <c:pt idx="6">
                        <c:v>44656.846232523145</c:v>
                      </c:pt>
                      <c:pt idx="7">
                        <c:v>44657.846232523145</c:v>
                      </c:pt>
                      <c:pt idx="8">
                        <c:v>44658.846232523145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998-46DC-85DC-51034F9A5B2E}"/>
                  </c:ext>
                </c:extLst>
              </c15:ser>
            </c15:filteredLineSeries>
          </c:ext>
        </c:extLst>
      </c:lineChart>
      <c:dateAx>
        <c:axId val="863687487"/>
        <c:scaling>
          <c:orientation val="minMax"/>
        </c:scaling>
        <c:delete val="0"/>
        <c:axPos val="b"/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3689983"/>
        <c:crossesAt val="0"/>
        <c:auto val="1"/>
        <c:lblOffset val="100"/>
        <c:baseTimeUnit val="days"/>
      </c:dateAx>
      <c:valAx>
        <c:axId val="86368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36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35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9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34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3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3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3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7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D0D3-F752-47A6-9362-436A2A25291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81E1-77AF-4750-947C-44637A6C2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A096A-8596-8978-7857-5DE3D2AB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5239359"/>
            <a:ext cx="3312734" cy="421415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700" dirty="0">
                <a:solidFill>
                  <a:srgbClr val="080808"/>
                </a:solidFill>
                <a:cs typeface="Calibri"/>
              </a:rPr>
              <a:t>App - Android</a:t>
            </a:r>
            <a:endParaRPr lang="pt-BR" sz="2700" dirty="0">
              <a:solidFill>
                <a:srgbClr val="080808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F74ACC-92E8-BBE9-CD22-A582F207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6500" dirty="0" err="1">
                <a:solidFill>
                  <a:srgbClr val="080808"/>
                </a:solidFill>
                <a:cs typeface="Calibri Light"/>
              </a:rPr>
              <a:t>Smart</a:t>
            </a:r>
            <a:r>
              <a:rPr lang="pt-BR" sz="6500" dirty="0">
                <a:solidFill>
                  <a:srgbClr val="080808"/>
                </a:solidFill>
                <a:cs typeface="Calibri Light"/>
              </a:rPr>
              <a:t> </a:t>
            </a:r>
            <a:r>
              <a:rPr lang="pt-BR" sz="6500" dirty="0" err="1">
                <a:solidFill>
                  <a:srgbClr val="080808"/>
                </a:solidFill>
                <a:cs typeface="Calibri Light"/>
              </a:rPr>
              <a:t>Glove</a:t>
            </a:r>
            <a:endParaRPr lang="pt-BR" sz="6500" dirty="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15940" y="1983069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15940" y="6190201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15939" y="1690688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dirty="0">
                <a:ea typeface="+mn-lt"/>
                <a:cs typeface="+mn-lt"/>
              </a:rPr>
              <a:t>Glove Analysis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72117" y="6260943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953647" y="6260944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6200000">
            <a:off x="6439947" y="6236723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Terminação 9"/>
          <p:cNvSpPr/>
          <p:nvPr/>
        </p:nvSpPr>
        <p:spPr>
          <a:xfrm>
            <a:off x="5168212" y="2818502"/>
            <a:ext cx="1731353" cy="30263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618200" y="2421318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Usuário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685525" y="3256751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Senha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519975" y="4372108"/>
            <a:ext cx="1025520" cy="4655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14" name="Fluxograma: Terminação 13"/>
          <p:cNvSpPr/>
          <p:nvPr/>
        </p:nvSpPr>
        <p:spPr>
          <a:xfrm>
            <a:off x="5168212" y="3595305"/>
            <a:ext cx="1731353" cy="30263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35882" y="5244121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Deseja cadastrar um profissional?</a:t>
            </a:r>
          </a:p>
          <a:p>
            <a:r>
              <a:rPr lang="pt-BR" sz="800" u="sng" dirty="0"/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153315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15940" y="1983069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15940" y="6190201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15939" y="1690688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Principal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72117" y="6260943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953647" y="6260944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6200000">
            <a:off x="6439947" y="6236723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otão de ação: Documento 2">
            <a:hlinkClick r:id="" action="ppaction://noaction" highlightClick="1"/>
          </p:cNvPr>
          <p:cNvSpPr/>
          <p:nvPr/>
        </p:nvSpPr>
        <p:spPr>
          <a:xfrm>
            <a:off x="5775205" y="3522926"/>
            <a:ext cx="515389" cy="581891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72117" y="41432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Registro de dados</a:t>
            </a:r>
          </a:p>
        </p:txBody>
      </p:sp>
      <p:sp>
        <p:nvSpPr>
          <p:cNvPr id="16" name="Botão de ação: Filme 15">
            <a:hlinkClick r:id="" action="ppaction://noaction" highlightClick="1"/>
          </p:cNvPr>
          <p:cNvSpPr/>
          <p:nvPr/>
        </p:nvSpPr>
        <p:spPr>
          <a:xfrm>
            <a:off x="5795671" y="2273457"/>
            <a:ext cx="515389" cy="581891"/>
          </a:xfrm>
          <a:prstGeom prst="actionButtonMov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681308" y="2897076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Monitorar</a:t>
            </a:r>
          </a:p>
        </p:txBody>
      </p:sp>
      <p:sp>
        <p:nvSpPr>
          <p:cNvPr id="18" name="Botão de ação: Documento 17">
            <a:hlinkClick r:id="" action="ppaction://noaction" highlightClick="1"/>
          </p:cNvPr>
          <p:cNvSpPr/>
          <p:nvPr/>
        </p:nvSpPr>
        <p:spPr>
          <a:xfrm>
            <a:off x="5775204" y="4689579"/>
            <a:ext cx="515389" cy="581891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ruz 18"/>
          <p:cNvSpPr/>
          <p:nvPr/>
        </p:nvSpPr>
        <p:spPr>
          <a:xfrm>
            <a:off x="5923117" y="4899457"/>
            <a:ext cx="212634" cy="220472"/>
          </a:xfrm>
          <a:prstGeom prst="plus">
            <a:avLst>
              <a:gd name="adj" fmla="val 4578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447269" y="5271470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Cadastrar Paciente</a:t>
            </a:r>
          </a:p>
        </p:txBody>
      </p:sp>
    </p:spTree>
    <p:extLst>
      <p:ext uri="{BB962C8B-B14F-4D97-AF65-F5344CB8AC3E}">
        <p14:creationId xmlns:p14="http://schemas.microsoft.com/office/powerpoint/2010/main" val="266701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Cadastro do Paciente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97925" y="1983069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097925" y="6190201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97924" y="1690688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Paciente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54102" y="6260943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135632" y="6260944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6200000">
            <a:off x="3621932" y="6236723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272711" y="3099173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Nome Completo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26784" y="3353089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26784" y="2232836"/>
            <a:ext cx="808848" cy="81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135632" y="2206250"/>
            <a:ext cx="660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Código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89706" y="2460166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135632" y="2628525"/>
            <a:ext cx="660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RG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189706" y="2882441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72711" y="3625254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Data de Nascimento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326784" y="3886449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2287979" y="4062062"/>
            <a:ext cx="5918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Gênero</a:t>
            </a:r>
          </a:p>
        </p:txBody>
      </p:sp>
      <p:sp>
        <p:nvSpPr>
          <p:cNvPr id="28" name="Elipse 27"/>
          <p:cNvSpPr/>
          <p:nvPr/>
        </p:nvSpPr>
        <p:spPr>
          <a:xfrm>
            <a:off x="2326784" y="4336760"/>
            <a:ext cx="113001" cy="110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398221" y="4268636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Masculino</a:t>
            </a:r>
          </a:p>
        </p:txBody>
      </p:sp>
      <p:sp>
        <p:nvSpPr>
          <p:cNvPr id="32" name="Elipse 31"/>
          <p:cNvSpPr/>
          <p:nvPr/>
        </p:nvSpPr>
        <p:spPr>
          <a:xfrm>
            <a:off x="3200774" y="4335603"/>
            <a:ext cx="113001" cy="110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3272211" y="4267479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Feminino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272711" y="4507052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Telefone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326784" y="4760968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2272711" y="4970725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Endereço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2326784" y="5224641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272711" y="5464419"/>
            <a:ext cx="52450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50" dirty="0"/>
              <a:t>E-mail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2326784" y="5718335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597882" y="2012090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6597882" y="6219222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597881" y="1719709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Paciente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7154059" y="6289964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7635589" y="6289965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 rot="16200000">
            <a:off x="8121889" y="6265744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6788538" y="2206250"/>
            <a:ext cx="885179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50" dirty="0"/>
              <a:t>Observações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31156" y="2509959"/>
            <a:ext cx="1776845" cy="1757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6831155" y="4507052"/>
            <a:ext cx="1776845" cy="3097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Cadastrar</a:t>
            </a:r>
          </a:p>
        </p:txBody>
      </p:sp>
      <p:sp>
        <p:nvSpPr>
          <p:cNvPr id="67" name="Seta para a Direita 66"/>
          <p:cNvSpPr/>
          <p:nvPr/>
        </p:nvSpPr>
        <p:spPr>
          <a:xfrm>
            <a:off x="4659111" y="3057815"/>
            <a:ext cx="1620982" cy="13330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4288478" y="1986222"/>
            <a:ext cx="45719" cy="1133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8795560" y="5097683"/>
            <a:ext cx="45719" cy="1133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Cadastro do </a:t>
            </a:r>
            <a:r>
              <a:rPr lang="pt-BR" dirty="0" err="1"/>
              <a:t>Profissonal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2147802" y="1837157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2147802" y="6044289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147801" y="1544776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Profissional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703979" y="6115031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185509" y="6115032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16200000">
            <a:off x="3671809" y="6090811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2322588" y="302807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Nome Completo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2376661" y="3281994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376661" y="2086924"/>
            <a:ext cx="808848" cy="81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Foto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185509" y="1902391"/>
            <a:ext cx="660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Código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239583" y="2156307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3185509" y="2291414"/>
            <a:ext cx="660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RG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3239583" y="2545330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2322588" y="3487655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Data de Nascimento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2376661" y="3748850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2337856" y="3949402"/>
            <a:ext cx="5918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Gênero</a:t>
            </a:r>
          </a:p>
        </p:txBody>
      </p:sp>
      <p:sp>
        <p:nvSpPr>
          <p:cNvPr id="58" name="Elipse 57"/>
          <p:cNvSpPr/>
          <p:nvPr/>
        </p:nvSpPr>
        <p:spPr>
          <a:xfrm>
            <a:off x="2376661" y="4224100"/>
            <a:ext cx="113001" cy="110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2448098" y="4155976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Masculino</a:t>
            </a:r>
          </a:p>
        </p:txBody>
      </p:sp>
      <p:sp>
        <p:nvSpPr>
          <p:cNvPr id="60" name="Elipse 59"/>
          <p:cNvSpPr/>
          <p:nvPr/>
        </p:nvSpPr>
        <p:spPr>
          <a:xfrm>
            <a:off x="3250651" y="4222943"/>
            <a:ext cx="113001" cy="110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3322088" y="4154819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Feminino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2322588" y="436114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Telefone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2376661" y="4615056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322588" y="4824813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Endereço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2376661" y="5078729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2322588" y="5318507"/>
            <a:ext cx="52450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50" dirty="0"/>
              <a:t>E-mail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2376661" y="5572423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3189647" y="2678274"/>
            <a:ext cx="660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CREFITO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3243721" y="2932190"/>
            <a:ext cx="913924" cy="15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6813578" y="1837157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6813578" y="6044289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6813577" y="1544776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Profissional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7369755" y="6115031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7851285" y="6115032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isósceles 74"/>
          <p:cNvSpPr/>
          <p:nvPr/>
        </p:nvSpPr>
        <p:spPr>
          <a:xfrm rot="16200000">
            <a:off x="8337585" y="6090811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7019338" y="1978209"/>
            <a:ext cx="1136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Nome de Usuário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7042437" y="2278646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7019338" y="2609384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Senha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7042436" y="2912254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7019338" y="3487655"/>
            <a:ext cx="1776845" cy="3097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Cadastrar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4817905" y="3075040"/>
            <a:ext cx="1620982" cy="13330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341915" y="1836600"/>
            <a:ext cx="45719" cy="1133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9011256" y="4921831"/>
            <a:ext cx="45719" cy="1133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Monitorar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15940" y="1983069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15940" y="6190201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15939" y="1690688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Monitorar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72117" y="6260943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953647" y="6260944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6200000">
            <a:off x="6439947" y="6236723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982762" y="3176533"/>
            <a:ext cx="2109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Escolha um movimento na tela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72" y="3453811"/>
            <a:ext cx="1908327" cy="1915063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5236709" y="2052822"/>
            <a:ext cx="1643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Pesquisar Paciente por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48172" y="2314135"/>
            <a:ext cx="1778924" cy="22956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97287" y="2314135"/>
            <a:ext cx="229809" cy="22956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 rot="10800000">
            <a:off x="6749845" y="2384445"/>
            <a:ext cx="124691" cy="108065"/>
          </a:xfrm>
          <a:prstGeom prst="triangle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083472" y="5567212"/>
            <a:ext cx="1908327" cy="3097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Começar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148172" y="2913519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115714" y="2653251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Digite abaixo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718372" y="2913240"/>
            <a:ext cx="202881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rot="10800000">
            <a:off x="6755534" y="2964539"/>
            <a:ext cx="124691" cy="10806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Monitorar - Exercício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15940" y="1983069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15940" y="6190201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15939" y="1690688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Flexão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72117" y="6260943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953647" y="6260944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6200000">
            <a:off x="6439947" y="6236723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896132" y="2087358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Peça para o paciente fazer o movimento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149209" y="5161202"/>
            <a:ext cx="1776845" cy="3097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Concluir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65" y="2414136"/>
            <a:ext cx="926937" cy="1232916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149210" y="3978243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55%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149209" y="4841118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70%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149210" y="4409535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60%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078356" y="3693553"/>
            <a:ext cx="8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Valor em x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78356" y="4154497"/>
            <a:ext cx="8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Valor em y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78355" y="4570257"/>
            <a:ext cx="8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Valor em z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149207" y="5574375"/>
            <a:ext cx="1776845" cy="30976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313071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Registro de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15940" y="1983069"/>
            <a:ext cx="2243398" cy="449895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15940" y="6190201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15939" y="1690688"/>
            <a:ext cx="2243398" cy="2918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72117" y="6260943"/>
            <a:ext cx="158982" cy="14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953647" y="6260944"/>
            <a:ext cx="167981" cy="14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6200000">
            <a:off x="6439947" y="6236723"/>
            <a:ext cx="174203" cy="1742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266206" y="2013580"/>
            <a:ext cx="1643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Pesquisar Paciente por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177669" y="2274893"/>
            <a:ext cx="1778924" cy="22956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26784" y="2274893"/>
            <a:ext cx="229809" cy="22956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/>
          <p:cNvSpPr/>
          <p:nvPr/>
        </p:nvSpPr>
        <p:spPr>
          <a:xfrm rot="10800000">
            <a:off x="6779342" y="2345203"/>
            <a:ext cx="124691" cy="108065"/>
          </a:xfrm>
          <a:prstGeom prst="triangle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177669" y="2785789"/>
            <a:ext cx="1776845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145211" y="2525521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Digite abaixo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747869" y="2785510"/>
            <a:ext cx="202881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6785031" y="2836809"/>
            <a:ext cx="124691" cy="10806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158836" y="3235972"/>
            <a:ext cx="794811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126377" y="2975704"/>
            <a:ext cx="87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inicial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154087" y="3239874"/>
            <a:ext cx="796663" cy="19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121628" y="297223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Final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154202" y="3512971"/>
            <a:ext cx="1796548" cy="2088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25794"/>
              </p:ext>
            </p:extLst>
          </p:nvPr>
        </p:nvGraphicFramePr>
        <p:xfrm>
          <a:off x="5165935" y="3516446"/>
          <a:ext cx="1773082" cy="2084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247">
                  <a:extLst>
                    <a:ext uri="{9D8B030D-6E8A-4147-A177-3AD203B41FA5}">
                      <a16:colId xmlns:a16="http://schemas.microsoft.com/office/drawing/2014/main" val="1533366790"/>
                    </a:ext>
                  </a:extLst>
                </a:gridCol>
                <a:gridCol w="229247">
                  <a:extLst>
                    <a:ext uri="{9D8B030D-6E8A-4147-A177-3AD203B41FA5}">
                      <a16:colId xmlns:a16="http://schemas.microsoft.com/office/drawing/2014/main" val="1490727742"/>
                    </a:ext>
                  </a:extLst>
                </a:gridCol>
                <a:gridCol w="229247">
                  <a:extLst>
                    <a:ext uri="{9D8B030D-6E8A-4147-A177-3AD203B41FA5}">
                      <a16:colId xmlns:a16="http://schemas.microsoft.com/office/drawing/2014/main" val="3736045837"/>
                    </a:ext>
                  </a:extLst>
                </a:gridCol>
                <a:gridCol w="229247">
                  <a:extLst>
                    <a:ext uri="{9D8B030D-6E8A-4147-A177-3AD203B41FA5}">
                      <a16:colId xmlns:a16="http://schemas.microsoft.com/office/drawing/2014/main" val="3052742892"/>
                    </a:ext>
                  </a:extLst>
                </a:gridCol>
                <a:gridCol w="229247">
                  <a:extLst>
                    <a:ext uri="{9D8B030D-6E8A-4147-A177-3AD203B41FA5}">
                      <a16:colId xmlns:a16="http://schemas.microsoft.com/office/drawing/2014/main" val="2890289999"/>
                    </a:ext>
                  </a:extLst>
                </a:gridCol>
                <a:gridCol w="229247">
                  <a:extLst>
                    <a:ext uri="{9D8B030D-6E8A-4147-A177-3AD203B41FA5}">
                      <a16:colId xmlns:a16="http://schemas.microsoft.com/office/drawing/2014/main" val="3778730073"/>
                    </a:ext>
                  </a:extLst>
                </a:gridCol>
                <a:gridCol w="397600">
                  <a:extLst>
                    <a:ext uri="{9D8B030D-6E8A-4147-A177-3AD203B41FA5}">
                      <a16:colId xmlns:a16="http://schemas.microsoft.com/office/drawing/2014/main" val="1546056153"/>
                    </a:ext>
                  </a:extLst>
                </a:gridCol>
              </a:tblGrid>
              <a:tr h="207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 dirty="0">
                          <a:effectLst/>
                        </a:rPr>
                        <a:t>Sensor 1</a:t>
                      </a:r>
                      <a:endParaRPr lang="pt-BR" sz="47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 dirty="0">
                          <a:effectLst/>
                        </a:rPr>
                        <a:t>Sensor 2</a:t>
                      </a:r>
                      <a:endParaRPr lang="pt-BR" sz="47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>
                          <a:effectLst/>
                        </a:rPr>
                        <a:t>Sensor 3</a:t>
                      </a:r>
                      <a:endParaRPr lang="pt-BR" sz="47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>
                          <a:effectLst/>
                        </a:rPr>
                        <a:t>Sensor 4</a:t>
                      </a:r>
                      <a:endParaRPr lang="pt-BR" sz="47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 dirty="0">
                          <a:effectLst/>
                        </a:rPr>
                        <a:t>Sensor 5</a:t>
                      </a:r>
                      <a:endParaRPr lang="pt-BR" sz="47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 dirty="0">
                          <a:effectLst/>
                        </a:rPr>
                        <a:t>Sensor 6</a:t>
                      </a:r>
                      <a:endParaRPr lang="pt-BR" sz="47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b="1" u="none" strike="noStrike" dirty="0">
                          <a:effectLst/>
                        </a:rPr>
                        <a:t>Data e Hora</a:t>
                      </a:r>
                      <a:endParaRPr lang="pt-BR" sz="47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098390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60,90,66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40,80,90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30/03/2022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982561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31/03/2022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7490691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01/04/2022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5945643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70,66,44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02/04/2022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37481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03/04/2022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0854782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04/04/2022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886049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05/04/2022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624034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70,80,77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50,40,33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60,90,66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40,80,90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70,66,44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>
                          <a:effectLst/>
                        </a:rPr>
                        <a:t>44,33,22</a:t>
                      </a:r>
                      <a:endParaRPr lang="pt-BR" sz="47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06/04/2022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07957"/>
                  </a:ext>
                </a:extLst>
              </a:tr>
              <a:tr h="2085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70,80,77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50,40,33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60,90,66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40,80,90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70,66,44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44,33,22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70" u="none" strike="noStrike" dirty="0">
                          <a:effectLst/>
                        </a:rPr>
                        <a:t>07/04/2022 19:47</a:t>
                      </a:r>
                      <a:endParaRPr lang="pt-BR" sz="47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508945"/>
                  </a:ext>
                </a:extLst>
              </a:tr>
            </a:tbl>
          </a:graphicData>
        </a:graphic>
      </p:graphicFrame>
      <p:sp>
        <p:nvSpPr>
          <p:cNvPr id="40" name="Retângulo 39"/>
          <p:cNvSpPr/>
          <p:nvPr/>
        </p:nvSpPr>
        <p:spPr>
          <a:xfrm>
            <a:off x="5177670" y="5672783"/>
            <a:ext cx="775978" cy="3097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Enviar Relatório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6163038" y="5668260"/>
            <a:ext cx="787712" cy="3097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Gerar Gráfico</a:t>
            </a:r>
          </a:p>
        </p:txBody>
      </p:sp>
    </p:spTree>
    <p:extLst>
      <p:ext uri="{BB962C8B-B14F-4D97-AF65-F5344CB8AC3E}">
        <p14:creationId xmlns:p14="http://schemas.microsoft.com/office/powerpoint/2010/main" val="52664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Gerado Para Cada Sensor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36032"/>
              </p:ext>
            </p:extLst>
          </p:nvPr>
        </p:nvGraphicFramePr>
        <p:xfrm>
          <a:off x="4149779" y="2246941"/>
          <a:ext cx="3892441" cy="306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291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242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Smart Glove</vt:lpstr>
      <vt:lpstr>Tela de Login</vt:lpstr>
      <vt:lpstr>Tela Principal</vt:lpstr>
      <vt:lpstr>Tela de Cadastro do Paciente</vt:lpstr>
      <vt:lpstr>Tela de Cadastro do Profissonal</vt:lpstr>
      <vt:lpstr>Tela Monitorar</vt:lpstr>
      <vt:lpstr>Tela Monitorar - Exercício</vt:lpstr>
      <vt:lpstr>Tela Registro de Dados</vt:lpstr>
      <vt:lpstr>Gráfico Gerado Para Cada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GUILHERME GOMES DE ABREU WHITAKER SALLES</dc:creator>
  <cp:lastModifiedBy>RAUL GUILHERME GOMES DE ABREU WHITAKER SALLES</cp:lastModifiedBy>
  <cp:revision>41</cp:revision>
  <dcterms:created xsi:type="dcterms:W3CDTF">2022-03-29T23:03:52Z</dcterms:created>
  <dcterms:modified xsi:type="dcterms:W3CDTF">2022-05-25T23:58:30Z</dcterms:modified>
</cp:coreProperties>
</file>