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9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4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6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4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6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2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1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95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53FF-09FC-494B-AAE0-BE04559A27DD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2930-A660-4C12-BF7E-99C63DB547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2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744989" y="2842954"/>
            <a:ext cx="349134" cy="349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>
            <a:stCxn id="4" idx="4"/>
          </p:cNvCxnSpPr>
          <p:nvPr/>
        </p:nvCxnSpPr>
        <p:spPr>
          <a:xfrm>
            <a:off x="8919556" y="3192089"/>
            <a:ext cx="0" cy="590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>
            <a:off x="8744989" y="3782292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8911244" y="3782292"/>
            <a:ext cx="182879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736676" y="3350030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8927869" y="3350030"/>
            <a:ext cx="166254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429104" y="4056612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Paciente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1824645" y="1496291"/>
            <a:ext cx="349134" cy="349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>
            <a:stCxn id="21" idx="4"/>
          </p:cNvCxnSpPr>
          <p:nvPr/>
        </p:nvCxnSpPr>
        <p:spPr>
          <a:xfrm>
            <a:off x="1999212" y="1845426"/>
            <a:ext cx="0" cy="590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1824645" y="2435629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990900" y="2435629"/>
            <a:ext cx="182879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1816332" y="2003367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007525" y="2003367"/>
            <a:ext cx="166254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159626" y="2699851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Fisioterapeuta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3029990" y="58188"/>
            <a:ext cx="5224545" cy="67333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>
            <a:stCxn id="21" idx="5"/>
            <a:endCxn id="32" idx="1"/>
          </p:cNvCxnSpPr>
          <p:nvPr/>
        </p:nvCxnSpPr>
        <p:spPr>
          <a:xfrm>
            <a:off x="2122650" y="1794296"/>
            <a:ext cx="2208266" cy="792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Arredondado 31"/>
          <p:cNvSpPr/>
          <p:nvPr/>
        </p:nvSpPr>
        <p:spPr>
          <a:xfrm>
            <a:off x="4330916" y="2299835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Realizar log-in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795551" y="3923608"/>
            <a:ext cx="349134" cy="349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5" idx="4"/>
          </p:cNvCxnSpPr>
          <p:nvPr/>
        </p:nvCxnSpPr>
        <p:spPr>
          <a:xfrm>
            <a:off x="1970118" y="4272743"/>
            <a:ext cx="0" cy="590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1795551" y="4862946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1961806" y="4862946"/>
            <a:ext cx="182879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1787238" y="4430684"/>
            <a:ext cx="174568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1978431" y="4430684"/>
            <a:ext cx="166254" cy="27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130532" y="5127168"/>
            <a:ext cx="169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Administrador do Sistema</a:t>
            </a:r>
            <a:endParaRPr lang="pt-BR" dirty="0"/>
          </a:p>
        </p:txBody>
      </p:sp>
      <p:cxnSp>
        <p:nvCxnSpPr>
          <p:cNvPr id="42" name="Conector de Seta Reta 41"/>
          <p:cNvCxnSpPr>
            <a:stCxn id="21" idx="7"/>
            <a:endCxn id="44" idx="1"/>
          </p:cNvCxnSpPr>
          <p:nvPr/>
        </p:nvCxnSpPr>
        <p:spPr>
          <a:xfrm flipV="1">
            <a:off x="2122650" y="1153019"/>
            <a:ext cx="2241524" cy="3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Arredondado 43"/>
          <p:cNvSpPr/>
          <p:nvPr/>
        </p:nvSpPr>
        <p:spPr>
          <a:xfrm>
            <a:off x="4364174" y="866230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Cadastrar paciente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5" name="Conector de Seta Reta 44"/>
          <p:cNvCxnSpPr>
            <a:stCxn id="35" idx="6"/>
            <a:endCxn id="47" idx="1"/>
          </p:cNvCxnSpPr>
          <p:nvPr/>
        </p:nvCxnSpPr>
        <p:spPr>
          <a:xfrm>
            <a:off x="2144685" y="4098176"/>
            <a:ext cx="2211177" cy="1296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Arredondado 46"/>
          <p:cNvSpPr/>
          <p:nvPr/>
        </p:nvSpPr>
        <p:spPr>
          <a:xfrm>
            <a:off x="4355862" y="5107630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Cadastrar profissional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/>
          <p:cNvCxnSpPr>
            <a:stCxn id="21" idx="6"/>
          </p:cNvCxnSpPr>
          <p:nvPr/>
        </p:nvCxnSpPr>
        <p:spPr>
          <a:xfrm>
            <a:off x="2173779" y="1670859"/>
            <a:ext cx="2157137" cy="239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Arredondado 50"/>
          <p:cNvSpPr/>
          <p:nvPr/>
        </p:nvSpPr>
        <p:spPr>
          <a:xfrm>
            <a:off x="4347549" y="1599675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Começar uma sessão de treinos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4347547" y="3726445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Realizar o exercício físico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3" name="Conector de Seta Reta 52"/>
          <p:cNvCxnSpPr>
            <a:stCxn id="4" idx="2"/>
            <a:endCxn id="52" idx="3"/>
          </p:cNvCxnSpPr>
          <p:nvPr/>
        </p:nvCxnSpPr>
        <p:spPr>
          <a:xfrm flipH="1">
            <a:off x="6683424" y="3017522"/>
            <a:ext cx="2061565" cy="995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Arredondado 58"/>
          <p:cNvSpPr/>
          <p:nvPr/>
        </p:nvSpPr>
        <p:spPr>
          <a:xfrm>
            <a:off x="4389121" y="162396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Orientar como fazer o exercício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5" name="Retângulo Arredondado 64"/>
          <p:cNvSpPr/>
          <p:nvPr/>
        </p:nvSpPr>
        <p:spPr>
          <a:xfrm>
            <a:off x="4351696" y="3008234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Utilizar as luvas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7" name="Conector de Seta Reta 66"/>
          <p:cNvCxnSpPr>
            <a:stCxn id="4" idx="2"/>
            <a:endCxn id="65" idx="3"/>
          </p:cNvCxnSpPr>
          <p:nvPr/>
        </p:nvCxnSpPr>
        <p:spPr>
          <a:xfrm flipH="1">
            <a:off x="6687573" y="3017522"/>
            <a:ext cx="2057416" cy="277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Arredondado 68"/>
          <p:cNvSpPr/>
          <p:nvPr/>
        </p:nvSpPr>
        <p:spPr>
          <a:xfrm>
            <a:off x="4380807" y="5853347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Realizar melhorias do sistema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0" name="Conector de Seta Reta 69"/>
          <p:cNvCxnSpPr>
            <a:endCxn id="69" idx="1"/>
          </p:cNvCxnSpPr>
          <p:nvPr/>
        </p:nvCxnSpPr>
        <p:spPr>
          <a:xfrm>
            <a:off x="2082344" y="4069231"/>
            <a:ext cx="2298463" cy="2070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Arredondado 77"/>
          <p:cNvSpPr/>
          <p:nvPr/>
        </p:nvSpPr>
        <p:spPr>
          <a:xfrm>
            <a:off x="4335071" y="4408418"/>
            <a:ext cx="2335877" cy="573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Interagir com o jogo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9" name="Conector de Seta Reta 78"/>
          <p:cNvCxnSpPr>
            <a:stCxn id="4" idx="2"/>
          </p:cNvCxnSpPr>
          <p:nvPr/>
        </p:nvCxnSpPr>
        <p:spPr>
          <a:xfrm flipH="1">
            <a:off x="6666793" y="3017522"/>
            <a:ext cx="2078196" cy="1666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21" idx="5"/>
          </p:cNvCxnSpPr>
          <p:nvPr/>
        </p:nvCxnSpPr>
        <p:spPr>
          <a:xfrm>
            <a:off x="2122650" y="1794296"/>
            <a:ext cx="2183321" cy="287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5" idx="7"/>
          </p:cNvCxnSpPr>
          <p:nvPr/>
        </p:nvCxnSpPr>
        <p:spPr>
          <a:xfrm flipV="1">
            <a:off x="2093556" y="2811445"/>
            <a:ext cx="2237372" cy="1163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59" idx="1"/>
          </p:cNvCxnSpPr>
          <p:nvPr/>
        </p:nvCxnSpPr>
        <p:spPr>
          <a:xfrm flipV="1">
            <a:off x="2040773" y="449185"/>
            <a:ext cx="2348348" cy="107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GUILHERME GOMES DE ABREU WHITAKER SALLES</dc:creator>
  <cp:lastModifiedBy>RAUL GUILHERME GOMES DE ABREU WHITAKER SALLES</cp:lastModifiedBy>
  <cp:revision>5</cp:revision>
  <dcterms:created xsi:type="dcterms:W3CDTF">2022-04-26T22:33:29Z</dcterms:created>
  <dcterms:modified xsi:type="dcterms:W3CDTF">2022-05-03T23:22:10Z</dcterms:modified>
</cp:coreProperties>
</file>